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notesMasterIdLst>
    <p:notesMasterId r:id="rId10"/>
  </p:notesMasterIdLst>
  <p:handoutMasterIdLst>
    <p:handoutMasterId r:id="rId11"/>
  </p:handoutMasterIdLst>
  <p:sldIdLst>
    <p:sldId id="256" r:id="rId2"/>
    <p:sldId id="257" r:id="rId3"/>
    <p:sldId id="262" r:id="rId4"/>
    <p:sldId id="891" r:id="rId5"/>
    <p:sldId id="892" r:id="rId6"/>
    <p:sldId id="882" r:id="rId7"/>
    <p:sldId id="883" r:id="rId8"/>
    <p:sldId id="890" r:id="rId9"/>
  </p:sldIdLst>
  <p:sldSz cx="9144000" cy="6858000" type="screen4x3"/>
  <p:notesSz cx="6797675" cy="9926638"/>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orient="horz" pos="2756">
          <p15:clr>
            <a:srgbClr val="A4A3A4"/>
          </p15:clr>
        </p15:guide>
        <p15:guide id="3" orient="horz" pos="3779">
          <p15:clr>
            <a:srgbClr val="A4A3A4"/>
          </p15:clr>
        </p15:guide>
        <p15:guide id="4" pos="295">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97B"/>
    <a:srgbClr val="8AAEC4"/>
    <a:srgbClr val="E64162"/>
    <a:srgbClr val="F2A0B0"/>
    <a:srgbClr val="BBD0C8"/>
    <a:srgbClr val="78A292"/>
    <a:srgbClr val="FFD961"/>
    <a:srgbClr val="FDC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275" autoAdjust="0"/>
    <p:restoredTop sz="94632" autoAdjust="0"/>
  </p:normalViewPr>
  <p:slideViewPr>
    <p:cSldViewPr>
      <p:cViewPr varScale="1">
        <p:scale>
          <a:sx n="108" d="100"/>
          <a:sy n="108" d="100"/>
        </p:scale>
        <p:origin x="2010" y="96"/>
      </p:cViewPr>
      <p:guideLst>
        <p:guide orient="horz" pos="2160"/>
        <p:guide orient="horz" pos="2756"/>
        <p:guide orient="horz" pos="3779"/>
        <p:guide pos="295"/>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47" d="100"/>
          <a:sy n="47" d="100"/>
        </p:scale>
        <p:origin x="-2754" y="-10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fr-FR"/>
          </a:p>
        </p:txBody>
      </p:sp>
      <p:sp>
        <p:nvSpPr>
          <p:cNvPr id="47107"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fld id="{350A9648-9D93-41D5-A720-46A0D73F5CD4}" type="datetimeFigureOut">
              <a:rPr lang="fr-FR"/>
              <a:pPr/>
              <a:t>20/07/2020</a:t>
            </a:fld>
            <a:endParaRPr lang="fr-FR"/>
          </a:p>
        </p:txBody>
      </p:sp>
      <p:sp>
        <p:nvSpPr>
          <p:cNvPr id="47108"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fr-FR"/>
          </a:p>
        </p:txBody>
      </p:sp>
      <p:sp>
        <p:nvSpPr>
          <p:cNvPr id="47109"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FE608BB5-AC86-4A52-9D6D-44A5CBD8CC8E}" type="slidenum">
              <a:rPr lang="fr-FR"/>
              <a:pPr/>
              <a:t>‹N°›</a:t>
            </a:fld>
            <a:endParaRPr lang="fr-FR"/>
          </a:p>
        </p:txBody>
      </p:sp>
    </p:spTree>
    <p:extLst>
      <p:ext uri="{BB962C8B-B14F-4D97-AF65-F5344CB8AC3E}">
        <p14:creationId xmlns:p14="http://schemas.microsoft.com/office/powerpoint/2010/main" val="23069887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fr-FR"/>
          </a:p>
        </p:txBody>
      </p:sp>
      <p:sp>
        <p:nvSpPr>
          <p:cNvPr id="3" name="Espace réservé de la date 2"/>
          <p:cNvSpPr>
            <a:spLocks noGrp="1"/>
          </p:cNvSpPr>
          <p:nvPr>
            <p:ph type="dt" idx="1"/>
          </p:nvPr>
        </p:nvSpPr>
        <p:spPr>
          <a:xfrm>
            <a:off x="3849688" y="0"/>
            <a:ext cx="2946400" cy="496888"/>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0228BB8A-CA9E-483F-83D8-3CDBF3F2C349}" type="datetimeFigureOut">
              <a:rPr lang="fr-FR"/>
              <a:pPr/>
              <a:t>20/07/2020</a:t>
            </a:fld>
            <a:endParaRPr lang="fr-FR"/>
          </a:p>
        </p:txBody>
      </p:sp>
      <p:sp>
        <p:nvSpPr>
          <p:cNvPr id="4" name="Espace réservé de l'image des diapositives 3"/>
          <p:cNvSpPr>
            <a:spLocks noGrp="1" noRot="1" noChangeAspect="1"/>
          </p:cNvSpPr>
          <p:nvPr>
            <p:ph type="sldImg" idx="2"/>
          </p:nvPr>
        </p:nvSpPr>
        <p:spPr>
          <a:xfrm>
            <a:off x="915988" y="744538"/>
            <a:ext cx="4965700" cy="3722687"/>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9428163"/>
            <a:ext cx="2946400" cy="496887"/>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fr-FR"/>
          </a:p>
        </p:txBody>
      </p:sp>
      <p:sp>
        <p:nvSpPr>
          <p:cNvPr id="7" name="Espace réservé du numéro de diapositive 6"/>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331CF382-B56A-4A31-8948-4086F3587A8C}" type="slidenum">
              <a:rPr lang="fr-FR"/>
              <a:pPr/>
              <a:t>‹N°›</a:t>
            </a:fld>
            <a:endParaRPr lang="fr-FR"/>
          </a:p>
        </p:txBody>
      </p:sp>
    </p:spTree>
    <p:extLst>
      <p:ext uri="{BB962C8B-B14F-4D97-AF65-F5344CB8AC3E}">
        <p14:creationId xmlns:p14="http://schemas.microsoft.com/office/powerpoint/2010/main" val="6551859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13">
            <a:extLst>
              <a:ext uri="{FF2B5EF4-FFF2-40B4-BE49-F238E27FC236}">
                <a16:creationId xmlns:a16="http://schemas.microsoft.com/office/drawing/2014/main" id="{AAAB5F59-3218-4FB0-B10F-BDD43A1B2F9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E81E399-A4DD-4811-8715-9FD03B22EE57}" type="slidenum">
              <a:rPr lang="en-US" altLang="fr-FR" smtClean="0">
                <a:latin typeface="Calibri" panose="020F0502020204030204" pitchFamily="34" charset="0"/>
              </a:rPr>
              <a:pPr/>
              <a:t>6</a:t>
            </a:fld>
            <a:endParaRPr lang="en-US" altLang="fr-FR">
              <a:latin typeface="Calibri" panose="020F0502020204030204" pitchFamily="34" charset="0"/>
            </a:endParaRPr>
          </a:p>
        </p:txBody>
      </p:sp>
      <p:sp>
        <p:nvSpPr>
          <p:cNvPr id="122883" name="Rectangle 2">
            <a:extLst>
              <a:ext uri="{FF2B5EF4-FFF2-40B4-BE49-F238E27FC236}">
                <a16:creationId xmlns:a16="http://schemas.microsoft.com/office/drawing/2014/main" id="{E7925DE8-39A8-438D-9BE6-33B000A4B16B}"/>
              </a:ext>
            </a:extLst>
          </p:cNvPr>
          <p:cNvSpPr>
            <a:spLocks noGrp="1" noRot="1" noChangeAspect="1" noChangeArrowheads="1" noTextEdit="1"/>
          </p:cNvSpPr>
          <p:nvPr>
            <p:ph type="sldImg"/>
          </p:nvPr>
        </p:nvSpPr>
        <p:spPr bwMode="auto">
          <a:xfrm>
            <a:off x="917575" y="744538"/>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4" name="Espace réservé des commentaires 4">
            <a:extLst>
              <a:ext uri="{FF2B5EF4-FFF2-40B4-BE49-F238E27FC236}">
                <a16:creationId xmlns:a16="http://schemas.microsoft.com/office/drawing/2014/main" id="{242E6924-338D-46D7-BABB-2378C88A0601}"/>
              </a:ext>
            </a:extLst>
          </p:cNvPr>
          <p:cNvSpPr>
            <a:spLocks noGrp="1" noChangeArrowheads="1"/>
          </p:cNvSpPr>
          <p:nvPr>
            <p:ph type="body"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13">
            <a:extLst>
              <a:ext uri="{FF2B5EF4-FFF2-40B4-BE49-F238E27FC236}">
                <a16:creationId xmlns:a16="http://schemas.microsoft.com/office/drawing/2014/main" id="{E59497FE-E555-4D8F-8260-9522E71B22F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92F849B-EB20-47DA-AE0B-A303C9E8E696}" type="slidenum">
              <a:rPr lang="en-US" altLang="fr-FR" smtClean="0">
                <a:latin typeface="Calibri" panose="020F0502020204030204" pitchFamily="34" charset="0"/>
              </a:rPr>
              <a:pPr/>
              <a:t>7</a:t>
            </a:fld>
            <a:endParaRPr lang="en-US" altLang="fr-FR">
              <a:latin typeface="Calibri" panose="020F0502020204030204" pitchFamily="34" charset="0"/>
            </a:endParaRPr>
          </a:p>
        </p:txBody>
      </p:sp>
      <p:sp>
        <p:nvSpPr>
          <p:cNvPr id="124931" name="Rectangle 2">
            <a:extLst>
              <a:ext uri="{FF2B5EF4-FFF2-40B4-BE49-F238E27FC236}">
                <a16:creationId xmlns:a16="http://schemas.microsoft.com/office/drawing/2014/main" id="{F95B8D97-93C4-459B-9EA1-E07F8A834EEE}"/>
              </a:ext>
            </a:extLst>
          </p:cNvPr>
          <p:cNvSpPr>
            <a:spLocks noGrp="1" noRot="1" noChangeAspect="1" noChangeArrowheads="1" noTextEdit="1"/>
          </p:cNvSpPr>
          <p:nvPr>
            <p:ph type="sldImg"/>
          </p:nvPr>
        </p:nvSpPr>
        <p:spPr bwMode="auto">
          <a:xfrm>
            <a:off x="1144588" y="685800"/>
            <a:ext cx="4573587" cy="34305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11" name="Rectangle 18"/>
          <p:cNvSpPr/>
          <p:nvPr userDrawn="1"/>
        </p:nvSpPr>
        <p:spPr>
          <a:xfrm>
            <a:off x="6732588" y="5013325"/>
            <a:ext cx="2411412" cy="981075"/>
          </a:xfrm>
          <a:prstGeom prst="rect">
            <a:avLst/>
          </a:prstGeom>
          <a:gradFill>
            <a:gsLst>
              <a:gs pos="0">
                <a:schemeClr val="bg1">
                  <a:alpha val="0"/>
                </a:schemeClr>
              </a:gs>
              <a:gs pos="3500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2" name="Rectangle 18"/>
          <p:cNvSpPr>
            <a:spLocks noChangeArrowheads="1"/>
          </p:cNvSpPr>
          <p:nvPr userDrawn="1"/>
        </p:nvSpPr>
        <p:spPr bwMode="auto">
          <a:xfrm>
            <a:off x="6443663" y="5013325"/>
            <a:ext cx="1260475" cy="981075"/>
          </a:xfrm>
          <a:prstGeom prst="rect">
            <a:avLst/>
          </a:prstGeom>
          <a:gradFill rotWithShape="0">
            <a:gsLst>
              <a:gs pos="0">
                <a:schemeClr val="bg1">
                  <a:alpha val="0"/>
                </a:schemeClr>
              </a:gs>
              <a:gs pos="100000">
                <a:schemeClr val="bg1"/>
              </a:gs>
            </a:gsLst>
            <a:lin ang="0" scaled="1"/>
          </a:gradFill>
          <a:ln w="25400" algn="ctr">
            <a:noFill/>
            <a:miter lim="800000"/>
            <a:headEnd/>
            <a:tailEnd/>
          </a:ln>
        </p:spPr>
        <p:txBody>
          <a:bodyPr anchor="ctr"/>
          <a:lstStyle/>
          <a:p>
            <a:pPr algn="ctr" fontAlgn="auto">
              <a:spcBef>
                <a:spcPts val="0"/>
              </a:spcBef>
              <a:spcAft>
                <a:spcPts val="0"/>
              </a:spcAft>
              <a:defRPr/>
            </a:pPr>
            <a:endParaRPr lang="fr-FR">
              <a:solidFill>
                <a:schemeClr val="lt1"/>
              </a:solidFill>
              <a:latin typeface="+mn-lt"/>
              <a:cs typeface="+mn-cs"/>
            </a:endParaRPr>
          </a:p>
        </p:txBody>
      </p:sp>
      <p:sp>
        <p:nvSpPr>
          <p:cNvPr id="13" name="Rectangle 22"/>
          <p:cNvSpPr>
            <a:spLocks noChangeArrowheads="1"/>
          </p:cNvSpPr>
          <p:nvPr userDrawn="1"/>
        </p:nvSpPr>
        <p:spPr bwMode="auto">
          <a:xfrm>
            <a:off x="7943850" y="5013325"/>
            <a:ext cx="1200150" cy="984250"/>
          </a:xfrm>
          <a:prstGeom prst="rect">
            <a:avLst/>
          </a:prstGeom>
          <a:solidFill>
            <a:schemeClr val="bg1"/>
          </a:solidFill>
          <a:ln w="9525">
            <a:noFill/>
            <a:miter lim="800000"/>
            <a:headEnd/>
            <a:tailEnd/>
          </a:ln>
          <a:effectLst/>
        </p:spPr>
        <p:txBody>
          <a:bodyPr wrap="none" anchor="ctr"/>
          <a:lstStyle/>
          <a:p>
            <a:endParaRPr lang="fr-FR"/>
          </a:p>
        </p:txBody>
      </p:sp>
      <p:sp>
        <p:nvSpPr>
          <p:cNvPr id="2" name="Titre 1"/>
          <p:cNvSpPr>
            <a:spLocks noGrp="1"/>
          </p:cNvSpPr>
          <p:nvPr>
            <p:ph type="ctrTitle"/>
          </p:nvPr>
        </p:nvSpPr>
        <p:spPr>
          <a:xfrm>
            <a:off x="468312" y="5085184"/>
            <a:ext cx="6962825" cy="1196953"/>
          </a:xfrm>
          <a:prstGeom prst="rect">
            <a:avLst/>
          </a:prstGeom>
        </p:spPr>
        <p:txBody>
          <a:bodyPr>
            <a:noAutofit/>
          </a:bodyPr>
          <a:lstStyle>
            <a:lvl1pPr>
              <a:lnSpc>
                <a:spcPct val="90000"/>
              </a:lnSpc>
              <a:defRPr sz="3600">
                <a:solidFill>
                  <a:schemeClr val="accent1"/>
                </a:solidFill>
              </a:defRPr>
            </a:lvl1pPr>
          </a:lstStyle>
          <a:p>
            <a:r>
              <a:rPr lang="fr-FR"/>
              <a:t>Modifiez le style du titre</a:t>
            </a:r>
            <a:endParaRPr lang="fr-FR" dirty="0"/>
          </a:p>
        </p:txBody>
      </p:sp>
      <p:pic>
        <p:nvPicPr>
          <p:cNvPr id="15" name="Imag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40352" y="38168"/>
            <a:ext cx="1361836" cy="1806656"/>
          </a:xfrm>
          <a:prstGeom prst="rect">
            <a:avLst/>
          </a:prstGeom>
        </p:spPr>
      </p:pic>
      <p:pic>
        <p:nvPicPr>
          <p:cNvPr id="16" name="Image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3116" y="38168"/>
            <a:ext cx="2117773" cy="1806656"/>
          </a:xfrm>
          <a:prstGeom prst="rect">
            <a:avLst/>
          </a:prstGeom>
        </p:spPr>
      </p:pic>
      <p:sp>
        <p:nvSpPr>
          <p:cNvPr id="4" name="ZoneTexte 3">
            <a:extLst>
              <a:ext uri="{FF2B5EF4-FFF2-40B4-BE49-F238E27FC236}">
                <a16:creationId xmlns:a16="http://schemas.microsoft.com/office/drawing/2014/main" id="{31751025-2775-48E8-816B-2E268317392D}"/>
              </a:ext>
            </a:extLst>
          </p:cNvPr>
          <p:cNvSpPr txBox="1"/>
          <p:nvPr userDrawn="1"/>
        </p:nvSpPr>
        <p:spPr>
          <a:xfrm>
            <a:off x="1285287" y="2623704"/>
            <a:ext cx="6145850" cy="769441"/>
          </a:xfrm>
          <a:prstGeom prst="rect">
            <a:avLst/>
          </a:prstGeom>
          <a:noFill/>
        </p:spPr>
        <p:txBody>
          <a:bodyPr wrap="none" rtlCol="0">
            <a:spAutoFit/>
          </a:bodyPr>
          <a:lstStyle/>
          <a:p>
            <a:r>
              <a:rPr lang="fr-FR" sz="4400" dirty="0">
                <a:solidFill>
                  <a:srgbClr val="0070C0"/>
                </a:solidFill>
                <a:latin typeface="Times New Roman" panose="02020603050405020304" pitchFamily="18" charset="0"/>
                <a:cs typeface="Times New Roman" panose="02020603050405020304" pitchFamily="18" charset="0"/>
              </a:rPr>
              <a:t>ANALYSE DE RISQUES</a:t>
            </a:r>
          </a:p>
        </p:txBody>
      </p:sp>
      <p:sp>
        <p:nvSpPr>
          <p:cNvPr id="14" name="ZoneTexte 13">
            <a:extLst>
              <a:ext uri="{FF2B5EF4-FFF2-40B4-BE49-F238E27FC236}">
                <a16:creationId xmlns:a16="http://schemas.microsoft.com/office/drawing/2014/main" id="{4EA7FAFD-0AA9-4C22-ACAD-68CB9FD1D198}"/>
              </a:ext>
            </a:extLst>
          </p:cNvPr>
          <p:cNvSpPr txBox="1"/>
          <p:nvPr userDrawn="1"/>
        </p:nvSpPr>
        <p:spPr>
          <a:xfrm>
            <a:off x="796859" y="4064222"/>
            <a:ext cx="6789038" cy="646331"/>
          </a:xfrm>
          <a:prstGeom prst="rect">
            <a:avLst/>
          </a:prstGeom>
          <a:noFill/>
        </p:spPr>
        <p:txBody>
          <a:bodyPr wrap="none" rtlCol="0">
            <a:spAutoFit/>
          </a:bodyPr>
          <a:lstStyle/>
          <a:p>
            <a:r>
              <a:rPr lang="fr-FR" sz="3600" dirty="0">
                <a:latin typeface="Times New Roman" panose="02020603050405020304" pitchFamily="18" charset="0"/>
                <a:cs typeface="Times New Roman" panose="02020603050405020304" pitchFamily="18" charset="0"/>
              </a:rPr>
              <a:t>Appréhender l’Analyse de Risques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17959" y="1268413"/>
            <a:ext cx="7210425" cy="5040312"/>
          </a:xfrm>
          <a:prstGeom prst="rect">
            <a:avLst/>
          </a:prstGeom>
        </p:spPr>
        <p:txBody>
          <a:bodyPr/>
          <a:lstStyle>
            <a:lvl1pPr algn="just">
              <a:buClr>
                <a:srgbClr val="E64162"/>
              </a:buClr>
              <a:buFont typeface="Wingdings" pitchFamily="2" charset="2"/>
              <a:buChar char="§"/>
              <a:defRPr sz="2500">
                <a:solidFill>
                  <a:schemeClr val="tx1"/>
                </a:solidFill>
                <a:latin typeface="Times New Roman" panose="02020603050405020304" pitchFamily="18" charset="0"/>
                <a:cs typeface="Times New Roman" panose="02020603050405020304" pitchFamily="18" charset="0"/>
              </a:defRPr>
            </a:lvl1pPr>
            <a:lvl2pPr marL="444500" indent="-266700" algn="just">
              <a:defRPr>
                <a:latin typeface="Times New Roman" panose="02020603050405020304" pitchFamily="18" charset="0"/>
                <a:cs typeface="Times New Roman" panose="02020603050405020304" pitchFamily="18" charset="0"/>
              </a:defRPr>
            </a:lvl2pPr>
            <a:lvl3pPr algn="just">
              <a:defRPr>
                <a:latin typeface="Times New Roman" panose="02020603050405020304" pitchFamily="18" charset="0"/>
                <a:cs typeface="Times New Roman" panose="02020603050405020304" pitchFamily="18" charset="0"/>
              </a:defRPr>
            </a:lvl3pPr>
            <a:lvl4pPr algn="just">
              <a:defRPr>
                <a:latin typeface="Times New Roman" panose="02020603050405020304" pitchFamily="18" charset="0"/>
                <a:cs typeface="Times New Roman" panose="02020603050405020304" pitchFamily="18" charset="0"/>
              </a:defRPr>
            </a:lvl4pPr>
            <a:lvl5pPr algn="just">
              <a:defRPr>
                <a:latin typeface="Times New Roman" panose="02020603050405020304" pitchFamily="18" charset="0"/>
                <a:cs typeface="Times New Roman" panose="02020603050405020304" pitchFamily="18" charset="0"/>
              </a:defRPr>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2" name="Espace réservé du numéro de diapositive 5"/>
          <p:cNvSpPr>
            <a:spLocks noGrp="1"/>
          </p:cNvSpPr>
          <p:nvPr>
            <p:ph type="sldNum" sz="quarter" idx="12"/>
          </p:nvPr>
        </p:nvSpPr>
        <p:spPr>
          <a:xfrm>
            <a:off x="8035924" y="6309320"/>
            <a:ext cx="784547" cy="365125"/>
          </a:xfrm>
          <a:prstGeom prst="rect">
            <a:avLst/>
          </a:prstGeom>
        </p:spPr>
        <p:txBody>
          <a:bodyPr/>
          <a:lstStyle>
            <a:lvl1pPr>
              <a:defRPr/>
            </a:lvl1pPr>
          </a:lstStyle>
          <a:p>
            <a:fld id="{C7CABDCD-2784-4C31-B1F6-A6C20484192E}" type="slidenum">
              <a:rPr lang="fr-FR"/>
              <a:pPr/>
              <a:t>‹N°›</a:t>
            </a:fld>
            <a:endParaRPr lang="fr-FR"/>
          </a:p>
        </p:txBody>
      </p:sp>
      <p:sp>
        <p:nvSpPr>
          <p:cNvPr id="13" name="Rectangle 12"/>
          <p:cNvSpPr>
            <a:spLocks noChangeArrowheads="1"/>
          </p:cNvSpPr>
          <p:nvPr userDrawn="1"/>
        </p:nvSpPr>
        <p:spPr bwMode="auto">
          <a:xfrm flipV="1">
            <a:off x="683792" y="580069"/>
            <a:ext cx="7488386" cy="45719"/>
          </a:xfrm>
          <a:prstGeom prst="rect">
            <a:avLst/>
          </a:prstGeom>
          <a:solidFill>
            <a:schemeClr val="bg2">
              <a:lumMod val="50000"/>
            </a:schemeClr>
          </a:solidFill>
          <a:ln w="25400" algn="ctr">
            <a:noFill/>
            <a:miter lim="800000"/>
            <a:headEnd/>
            <a:tailEnd/>
          </a:ln>
        </p:spPr>
        <p:txBody>
          <a:bodyPr anchor="ctr"/>
          <a:lstStyle/>
          <a:p>
            <a:pPr algn="ctr"/>
            <a:endParaRPr lang="fr-FR">
              <a:solidFill>
                <a:srgbClr val="FFFFFF"/>
              </a:solidFill>
              <a:latin typeface="Calibri" pitchFamily="34" charset="0"/>
            </a:endParaRPr>
          </a:p>
        </p:txBody>
      </p:sp>
      <p:sp>
        <p:nvSpPr>
          <p:cNvPr id="14" name="Rectangle 13"/>
          <p:cNvSpPr>
            <a:spLocks noChangeArrowheads="1"/>
          </p:cNvSpPr>
          <p:nvPr userDrawn="1"/>
        </p:nvSpPr>
        <p:spPr bwMode="auto">
          <a:xfrm>
            <a:off x="683791" y="1052513"/>
            <a:ext cx="7488387" cy="45719"/>
          </a:xfrm>
          <a:prstGeom prst="rect">
            <a:avLst/>
          </a:prstGeom>
          <a:solidFill>
            <a:schemeClr val="bg2">
              <a:lumMod val="50000"/>
            </a:schemeClr>
          </a:solidFill>
          <a:ln w="25400" algn="ctr">
            <a:noFill/>
            <a:miter lim="800000"/>
            <a:headEnd/>
            <a:tailEnd/>
          </a:ln>
        </p:spPr>
        <p:txBody>
          <a:bodyPr anchor="ctr"/>
          <a:lstStyle/>
          <a:p>
            <a:pPr algn="ctr"/>
            <a:endParaRPr lang="fr-FR">
              <a:solidFill>
                <a:srgbClr val="FFFFFF"/>
              </a:solidFill>
              <a:latin typeface="Calibri" pitchFamily="34" charset="0"/>
            </a:endParaRPr>
          </a:p>
        </p:txBody>
      </p:sp>
      <p:sp>
        <p:nvSpPr>
          <p:cNvPr id="15" name="Titre 1"/>
          <p:cNvSpPr>
            <a:spLocks noGrp="1"/>
          </p:cNvSpPr>
          <p:nvPr>
            <p:ph type="title"/>
          </p:nvPr>
        </p:nvSpPr>
        <p:spPr>
          <a:xfrm>
            <a:off x="683791" y="625788"/>
            <a:ext cx="7488387" cy="474662"/>
          </a:xfrm>
          <a:prstGeom prst="rect">
            <a:avLst/>
          </a:prstGeom>
        </p:spPr>
        <p:txBody>
          <a:bodyPr/>
          <a:lstStyle/>
          <a:p>
            <a:r>
              <a:rPr lang="fr-FR" dirty="0"/>
              <a:t>Modifiez le style du titre</a:t>
            </a:r>
          </a:p>
        </p:txBody>
      </p:sp>
      <p:sp>
        <p:nvSpPr>
          <p:cNvPr id="9" name="Espace réservé de la date 1">
            <a:extLst>
              <a:ext uri="{FF2B5EF4-FFF2-40B4-BE49-F238E27FC236}">
                <a16:creationId xmlns:a16="http://schemas.microsoft.com/office/drawing/2014/main" id="{950FA51A-D63C-4B5F-913D-C41A6BF6EAC2}"/>
              </a:ext>
            </a:extLst>
          </p:cNvPr>
          <p:cNvSpPr>
            <a:spLocks noGrp="1"/>
          </p:cNvSpPr>
          <p:nvPr>
            <p:ph type="dt" sz="half" idx="2"/>
          </p:nvPr>
        </p:nvSpPr>
        <p:spPr>
          <a:xfrm>
            <a:off x="251520" y="6299369"/>
            <a:ext cx="1296144"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A3BC09-931E-4C25-A447-2303B9A154C8}" type="datetimeFigureOut">
              <a:rPr lang="fr-FR" smtClean="0"/>
              <a:t>20/07/2020</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Espace réservé du numéro de diapositive 5">
            <a:extLst>
              <a:ext uri="{FF2B5EF4-FFF2-40B4-BE49-F238E27FC236}">
                <a16:creationId xmlns:a16="http://schemas.microsoft.com/office/drawing/2014/main" id="{DFF2E710-FE27-40B6-BEF6-A249F85EF6F5}"/>
              </a:ext>
            </a:extLst>
          </p:cNvPr>
          <p:cNvSpPr>
            <a:spLocks noGrp="1"/>
          </p:cNvSpPr>
          <p:nvPr>
            <p:ph type="sldNum" sz="quarter" idx="4"/>
          </p:nvPr>
        </p:nvSpPr>
        <p:spPr>
          <a:xfrm>
            <a:off x="8035924" y="6218362"/>
            <a:ext cx="784547" cy="365125"/>
          </a:xfrm>
          <a:prstGeom prst="rect">
            <a:avLst/>
          </a:prstGeom>
        </p:spPr>
        <p:txBody>
          <a:bodyPr/>
          <a:lstStyle>
            <a:lvl1pPr>
              <a:defRPr sz="1200">
                <a:latin typeface="+mj-lt"/>
              </a:defRPr>
            </a:lvl1pPr>
          </a:lstStyle>
          <a:p>
            <a:fld id="{C7CABDCD-2784-4C31-B1F6-A6C20484192E}" type="slidenum">
              <a:rPr lang="fr-FR" smtClean="0"/>
              <a:pPr/>
              <a:t>‹N°›</a:t>
            </a:fld>
            <a:endParaRPr lang="fr-FR"/>
          </a:p>
        </p:txBody>
      </p:sp>
      <p:sp>
        <p:nvSpPr>
          <p:cNvPr id="2" name="Espace réservé de la date 1">
            <a:extLst>
              <a:ext uri="{FF2B5EF4-FFF2-40B4-BE49-F238E27FC236}">
                <a16:creationId xmlns:a16="http://schemas.microsoft.com/office/drawing/2014/main" id="{4129B85E-2178-493A-9183-C4BB59322809}"/>
              </a:ext>
            </a:extLst>
          </p:cNvPr>
          <p:cNvSpPr>
            <a:spLocks noGrp="1"/>
          </p:cNvSpPr>
          <p:nvPr>
            <p:ph type="dt" sz="half" idx="2"/>
          </p:nvPr>
        </p:nvSpPr>
        <p:spPr>
          <a:xfrm>
            <a:off x="251520" y="6299369"/>
            <a:ext cx="1296144"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A3BC09-931E-4C25-A447-2303B9A154C8}" type="datetimeFigureOut">
              <a:rPr lang="fr-FR" smtClean="0"/>
              <a:t>20/07/2020</a:t>
            </a:fld>
            <a:endParaRPr lang="fr-FR"/>
          </a:p>
        </p:txBody>
      </p:sp>
    </p:spTree>
  </p:cSld>
  <p:clrMap bg1="lt1" tx1="dk1" bg2="lt2" tx2="dk2" accent1="accent1" accent2="accent2" accent3="accent3" accent4="accent4" accent5="accent5" accent6="accent6" hlink="hlink" folHlink="folHlink"/>
  <p:sldLayoutIdLst>
    <p:sldLayoutId id="2147483706" r:id="rId1"/>
    <p:sldLayoutId id="2147483709" r:id="rId2"/>
  </p:sldLayoutIdLst>
  <p:hf hdr="0" ftr="0"/>
  <p:txStyles>
    <p:titleStyle>
      <a:lvl1pPr algn="l" rtl="0" eaLnBrk="1" fontAlgn="base" hangingPunct="1">
        <a:spcBef>
          <a:spcPct val="0"/>
        </a:spcBef>
        <a:spcAft>
          <a:spcPct val="0"/>
        </a:spcAft>
        <a:defRPr sz="2500" b="1" kern="1200">
          <a:solidFill>
            <a:schemeClr val="accent1"/>
          </a:solidFill>
          <a:latin typeface="Times New Roman" panose="02020603050405020304" pitchFamily="18" charset="0"/>
          <a:ea typeface="+mj-ea"/>
          <a:cs typeface="Times New Roman" panose="02020603050405020304" pitchFamily="18" charset="0"/>
        </a:defRPr>
      </a:lvl1pPr>
      <a:lvl2pPr algn="l" rtl="0" eaLnBrk="1" fontAlgn="base" hangingPunct="1">
        <a:spcBef>
          <a:spcPct val="0"/>
        </a:spcBef>
        <a:spcAft>
          <a:spcPct val="0"/>
        </a:spcAft>
        <a:defRPr sz="2500" b="1">
          <a:solidFill>
            <a:srgbClr val="FFD961"/>
          </a:solidFill>
          <a:latin typeface="Arial" charset="0"/>
          <a:cs typeface="Arial" charset="0"/>
        </a:defRPr>
      </a:lvl2pPr>
      <a:lvl3pPr algn="l" rtl="0" eaLnBrk="1" fontAlgn="base" hangingPunct="1">
        <a:spcBef>
          <a:spcPct val="0"/>
        </a:spcBef>
        <a:spcAft>
          <a:spcPct val="0"/>
        </a:spcAft>
        <a:defRPr sz="2500" b="1">
          <a:solidFill>
            <a:srgbClr val="FFD961"/>
          </a:solidFill>
          <a:latin typeface="Arial" charset="0"/>
          <a:cs typeface="Arial" charset="0"/>
        </a:defRPr>
      </a:lvl3pPr>
      <a:lvl4pPr algn="l" rtl="0" eaLnBrk="1" fontAlgn="base" hangingPunct="1">
        <a:spcBef>
          <a:spcPct val="0"/>
        </a:spcBef>
        <a:spcAft>
          <a:spcPct val="0"/>
        </a:spcAft>
        <a:defRPr sz="2500" b="1">
          <a:solidFill>
            <a:srgbClr val="FFD961"/>
          </a:solidFill>
          <a:latin typeface="Arial" charset="0"/>
          <a:cs typeface="Arial" charset="0"/>
        </a:defRPr>
      </a:lvl4pPr>
      <a:lvl5pPr algn="l" rtl="0" eaLnBrk="1" fontAlgn="base" hangingPunct="1">
        <a:spcBef>
          <a:spcPct val="0"/>
        </a:spcBef>
        <a:spcAft>
          <a:spcPct val="0"/>
        </a:spcAft>
        <a:defRPr sz="2500" b="1">
          <a:solidFill>
            <a:srgbClr val="FFD961"/>
          </a:solidFill>
          <a:latin typeface="Arial" charset="0"/>
          <a:cs typeface="Arial" charset="0"/>
        </a:defRPr>
      </a:lvl5pPr>
      <a:lvl6pPr marL="457200" algn="l" rtl="0" eaLnBrk="1" fontAlgn="base" hangingPunct="1">
        <a:spcBef>
          <a:spcPct val="0"/>
        </a:spcBef>
        <a:spcAft>
          <a:spcPct val="0"/>
        </a:spcAft>
        <a:defRPr sz="2500" b="1">
          <a:solidFill>
            <a:srgbClr val="E64162"/>
          </a:solidFill>
          <a:latin typeface="Arial" charset="0"/>
          <a:cs typeface="Arial" charset="0"/>
        </a:defRPr>
      </a:lvl6pPr>
      <a:lvl7pPr marL="914400" algn="l" rtl="0" eaLnBrk="1" fontAlgn="base" hangingPunct="1">
        <a:spcBef>
          <a:spcPct val="0"/>
        </a:spcBef>
        <a:spcAft>
          <a:spcPct val="0"/>
        </a:spcAft>
        <a:defRPr sz="2500" b="1">
          <a:solidFill>
            <a:srgbClr val="E64162"/>
          </a:solidFill>
          <a:latin typeface="Arial" charset="0"/>
          <a:cs typeface="Arial" charset="0"/>
        </a:defRPr>
      </a:lvl7pPr>
      <a:lvl8pPr marL="1371600" algn="l" rtl="0" eaLnBrk="1" fontAlgn="base" hangingPunct="1">
        <a:spcBef>
          <a:spcPct val="0"/>
        </a:spcBef>
        <a:spcAft>
          <a:spcPct val="0"/>
        </a:spcAft>
        <a:defRPr sz="2500" b="1">
          <a:solidFill>
            <a:srgbClr val="E64162"/>
          </a:solidFill>
          <a:latin typeface="Arial" charset="0"/>
          <a:cs typeface="Arial" charset="0"/>
        </a:defRPr>
      </a:lvl8pPr>
      <a:lvl9pPr marL="1828800" algn="l" rtl="0" eaLnBrk="1" fontAlgn="base" hangingPunct="1">
        <a:spcBef>
          <a:spcPct val="0"/>
        </a:spcBef>
        <a:spcAft>
          <a:spcPct val="0"/>
        </a:spcAft>
        <a:defRPr sz="2500" b="1">
          <a:solidFill>
            <a:srgbClr val="E64162"/>
          </a:solidFill>
          <a:latin typeface="Arial" charset="0"/>
          <a:cs typeface="Arial" charset="0"/>
        </a:defRPr>
      </a:lvl9pPr>
    </p:titleStyle>
    <p:bodyStyle>
      <a:lvl1pPr marL="180975" indent="-180975" algn="l" rtl="0" eaLnBrk="1" fontAlgn="base" hangingPunct="1">
        <a:spcBef>
          <a:spcPct val="20000"/>
        </a:spcBef>
        <a:spcAft>
          <a:spcPct val="0"/>
        </a:spcAft>
        <a:buClr>
          <a:srgbClr val="F2A0B0"/>
        </a:buClr>
        <a:defRPr sz="2000" b="1" kern="1200">
          <a:solidFill>
            <a:schemeClr val="tx1"/>
          </a:solidFill>
          <a:latin typeface="+mn-lt"/>
          <a:ea typeface="+mn-ea"/>
          <a:cs typeface="+mn-cs"/>
        </a:defRPr>
      </a:lvl1pPr>
      <a:lvl2pPr marL="180975" indent="-180975" algn="l" rtl="0" eaLnBrk="1" fontAlgn="base" hangingPunct="1">
        <a:spcBef>
          <a:spcPct val="20000"/>
        </a:spcBef>
        <a:spcAft>
          <a:spcPct val="0"/>
        </a:spcAft>
        <a:buClr>
          <a:srgbClr val="FFD961"/>
        </a:buClr>
        <a:buFont typeface="Wingdings" pitchFamily="2" charset="2"/>
        <a:buChar char="§"/>
        <a:defRPr kern="1200">
          <a:solidFill>
            <a:schemeClr val="tx1"/>
          </a:solidFill>
          <a:latin typeface="+mn-lt"/>
          <a:ea typeface="+mn-ea"/>
          <a:cs typeface="+mn-cs"/>
        </a:defRPr>
      </a:lvl2pPr>
      <a:lvl3pPr marL="542925" indent="-180975" algn="l" rtl="0" eaLnBrk="1" fontAlgn="base" hangingPunct="1">
        <a:spcBef>
          <a:spcPct val="20000"/>
        </a:spcBef>
        <a:spcAft>
          <a:spcPct val="0"/>
        </a:spcAft>
        <a:buFont typeface="Arial" charset="0"/>
        <a:buChar char="•"/>
        <a:defRPr sz="1400" kern="1200">
          <a:solidFill>
            <a:schemeClr val="tx1"/>
          </a:solidFill>
          <a:latin typeface="+mn-lt"/>
          <a:ea typeface="+mn-ea"/>
          <a:cs typeface="+mn-cs"/>
        </a:defRPr>
      </a:lvl3pPr>
      <a:lvl4pPr marL="895350" indent="-180975"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981075"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79EDC39C-310B-49FB-9E39-4ED60E30DEA7}"/>
              </a:ext>
            </a:extLst>
          </p:cNvPr>
          <p:cNvSpPr>
            <a:spLocks noGrp="1"/>
          </p:cNvSpPr>
          <p:nvPr>
            <p:ph type="ctrTitle"/>
          </p:nvPr>
        </p:nvSpPr>
        <p:spPr/>
        <p:txBody>
          <a:bodyPr/>
          <a:lstStyle/>
          <a:p>
            <a:r>
              <a:rPr lang="fr-FR" dirty="0"/>
              <a:t>Nouvel enjeu des décideurs</a:t>
            </a:r>
          </a:p>
        </p:txBody>
      </p:sp>
    </p:spTree>
    <p:extLst>
      <p:ext uri="{BB962C8B-B14F-4D97-AF65-F5344CB8AC3E}">
        <p14:creationId xmlns:p14="http://schemas.microsoft.com/office/powerpoint/2010/main" val="1630508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6">
            <a:extLst>
              <a:ext uri="{FF2B5EF4-FFF2-40B4-BE49-F238E27FC236}">
                <a16:creationId xmlns:a16="http://schemas.microsoft.com/office/drawing/2014/main" id="{6DC6B0C1-913D-4E99-851F-D8E05FCBC6EA}"/>
              </a:ext>
            </a:extLst>
          </p:cNvPr>
          <p:cNvSpPr>
            <a:spLocks noGrp="1"/>
          </p:cNvSpPr>
          <p:nvPr>
            <p:ph idx="1"/>
          </p:nvPr>
        </p:nvSpPr>
        <p:spPr/>
        <p:txBody>
          <a:bodyPr/>
          <a:lstStyle/>
          <a:p>
            <a:endParaRPr lang="fr-FR" dirty="0"/>
          </a:p>
          <a:p>
            <a:endParaRPr lang="fr-FR" dirty="0"/>
          </a:p>
          <a:p>
            <a:endParaRPr lang="fr-FR" dirty="0"/>
          </a:p>
          <a:p>
            <a:endParaRPr lang="fr-FR" dirty="0"/>
          </a:p>
        </p:txBody>
      </p:sp>
      <p:sp>
        <p:nvSpPr>
          <p:cNvPr id="3" name="Espace réservé du numéro de diapositive 2">
            <a:extLst>
              <a:ext uri="{FF2B5EF4-FFF2-40B4-BE49-F238E27FC236}">
                <a16:creationId xmlns:a16="http://schemas.microsoft.com/office/drawing/2014/main" id="{4E595B7C-1496-42BF-8EF9-3D3699F9E46E}"/>
              </a:ext>
            </a:extLst>
          </p:cNvPr>
          <p:cNvSpPr>
            <a:spLocks noGrp="1"/>
          </p:cNvSpPr>
          <p:nvPr>
            <p:ph type="sldNum" sz="quarter" idx="12"/>
          </p:nvPr>
        </p:nvSpPr>
        <p:spPr/>
        <p:txBody>
          <a:bodyPr/>
          <a:lstStyle/>
          <a:p>
            <a:fld id="{C7CABDCD-2784-4C31-B1F6-A6C20484192E}" type="slidenum">
              <a:rPr lang="fr-FR" smtClean="0"/>
              <a:pPr/>
              <a:t>2</a:t>
            </a:fld>
            <a:endParaRPr lang="fr-FR"/>
          </a:p>
        </p:txBody>
      </p:sp>
      <p:sp>
        <p:nvSpPr>
          <p:cNvPr id="6" name="Titre 5">
            <a:extLst>
              <a:ext uri="{FF2B5EF4-FFF2-40B4-BE49-F238E27FC236}">
                <a16:creationId xmlns:a16="http://schemas.microsoft.com/office/drawing/2014/main" id="{EC328F5A-36A8-475A-8965-9870FFE0AB7E}"/>
              </a:ext>
            </a:extLst>
          </p:cNvPr>
          <p:cNvSpPr>
            <a:spLocks noGrp="1"/>
          </p:cNvSpPr>
          <p:nvPr>
            <p:ph type="title"/>
          </p:nvPr>
        </p:nvSpPr>
        <p:spPr/>
        <p:txBody>
          <a:bodyPr/>
          <a:lstStyle/>
          <a:p>
            <a:r>
              <a:rPr lang="fr-FR" dirty="0"/>
              <a:t>Votre Intervenant</a:t>
            </a:r>
          </a:p>
        </p:txBody>
      </p:sp>
      <p:sp>
        <p:nvSpPr>
          <p:cNvPr id="5" name="Espace réservé de la date 4">
            <a:extLst>
              <a:ext uri="{FF2B5EF4-FFF2-40B4-BE49-F238E27FC236}">
                <a16:creationId xmlns:a16="http://schemas.microsoft.com/office/drawing/2014/main" id="{9ADBD285-6C04-46F4-9E84-2B24FEE6307F}"/>
              </a:ext>
            </a:extLst>
          </p:cNvPr>
          <p:cNvSpPr>
            <a:spLocks noGrp="1"/>
          </p:cNvSpPr>
          <p:nvPr>
            <p:ph type="dt" sz="half" idx="2"/>
          </p:nvPr>
        </p:nvSpPr>
        <p:spPr/>
        <p:txBody>
          <a:bodyPr/>
          <a:lstStyle/>
          <a:p>
            <a:fld id="{736F4E5A-6D05-4755-9996-51DB65CBD628}" type="datetime1">
              <a:rPr lang="fr-FR" smtClean="0"/>
              <a:t>20/07/2020</a:t>
            </a:fld>
            <a:endParaRPr lang="fr-FR"/>
          </a:p>
        </p:txBody>
      </p:sp>
      <p:sp>
        <p:nvSpPr>
          <p:cNvPr id="2" name="Espace réservé du contenu 3">
            <a:extLst>
              <a:ext uri="{FF2B5EF4-FFF2-40B4-BE49-F238E27FC236}">
                <a16:creationId xmlns:a16="http://schemas.microsoft.com/office/drawing/2014/main" id="{C26940F1-869F-4A8B-A204-23A6113BA467}"/>
              </a:ext>
            </a:extLst>
          </p:cNvPr>
          <p:cNvSpPr txBox="1">
            <a:spLocks/>
          </p:cNvSpPr>
          <p:nvPr/>
        </p:nvSpPr>
        <p:spPr>
          <a:xfrm>
            <a:off x="455822" y="1402673"/>
            <a:ext cx="5101600" cy="4114560"/>
          </a:xfrm>
          <a:prstGeom prst="rect">
            <a:avLst/>
          </a:prstGeom>
        </p:spPr>
        <p:txBody>
          <a:bodyPr>
            <a:normAutofit fontScale="92500"/>
          </a:bodyPr>
          <a:lstStyle>
            <a:lvl1pPr marL="0" indent="0" algn="l" defTabSz="685800" rtl="0" eaLnBrk="1" latinLnBrk="0" hangingPunct="1">
              <a:lnSpc>
                <a:spcPct val="90000"/>
              </a:lnSpc>
              <a:spcBef>
                <a:spcPts val="750"/>
              </a:spcBef>
              <a:buFont typeface="Arial" panose="020B0604020202020204" pitchFamily="34" charset="0"/>
              <a:buNone/>
              <a:defRPr sz="1800" kern="1200">
                <a:solidFill>
                  <a:srgbClr val="004B95"/>
                </a:solidFill>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kern="1200">
                <a:solidFill>
                  <a:schemeClr val="tx1">
                    <a:tint val="75000"/>
                  </a:schemeClr>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sz="1350" kern="1200">
                <a:solidFill>
                  <a:schemeClr val="tx1">
                    <a:tint val="75000"/>
                  </a:schemeClr>
                </a:solidFill>
                <a:latin typeface="+mn-lt"/>
                <a:ea typeface="+mn-ea"/>
                <a:cs typeface="+mn-cs"/>
              </a:defRPr>
            </a:lvl3pPr>
            <a:lvl4pPr marL="1028700" indent="0" algn="l" defTabSz="685800" rtl="0" eaLnBrk="1" latinLnBrk="0" hangingPunct="1">
              <a:lnSpc>
                <a:spcPct val="90000"/>
              </a:lnSpc>
              <a:spcBef>
                <a:spcPts val="375"/>
              </a:spcBef>
              <a:buFont typeface="Arial" panose="020B0604020202020204" pitchFamily="34" charset="0"/>
              <a:buNone/>
              <a:defRPr sz="1200" kern="1200">
                <a:solidFill>
                  <a:schemeClr val="tx1">
                    <a:tint val="75000"/>
                  </a:schemeClr>
                </a:solidFill>
                <a:latin typeface="+mn-lt"/>
                <a:ea typeface="+mn-ea"/>
                <a:cs typeface="+mn-cs"/>
              </a:defRPr>
            </a:lvl4pPr>
            <a:lvl5pPr marL="1371600" indent="0" algn="l" defTabSz="685800" rtl="0" eaLnBrk="1" latinLnBrk="0" hangingPunct="1">
              <a:lnSpc>
                <a:spcPct val="90000"/>
              </a:lnSpc>
              <a:spcBef>
                <a:spcPts val="375"/>
              </a:spcBef>
              <a:buFont typeface="Arial" panose="020B0604020202020204" pitchFamily="34" charset="0"/>
              <a:buNone/>
              <a:defRPr sz="1200" kern="1200">
                <a:solidFill>
                  <a:schemeClr val="tx1">
                    <a:tint val="75000"/>
                  </a:schemeClr>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1200" kern="1200">
                <a:solidFill>
                  <a:schemeClr val="tx1">
                    <a:tint val="75000"/>
                  </a:schemeClr>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1200" kern="1200">
                <a:solidFill>
                  <a:schemeClr val="tx1">
                    <a:tint val="75000"/>
                  </a:schemeClr>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1200" kern="1200">
                <a:solidFill>
                  <a:schemeClr val="tx1">
                    <a:tint val="75000"/>
                  </a:schemeClr>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1200" kern="1200">
                <a:solidFill>
                  <a:schemeClr val="tx1">
                    <a:tint val="75000"/>
                  </a:schemeClr>
                </a:solidFill>
                <a:latin typeface="+mn-lt"/>
                <a:ea typeface="+mn-ea"/>
                <a:cs typeface="+mn-cs"/>
              </a:defRPr>
            </a:lvl9pPr>
          </a:lstStyle>
          <a:p>
            <a:pPr algn="just"/>
            <a:r>
              <a:rPr lang="fr-FR" dirty="0">
                <a:latin typeface="Times New Roman" panose="02020603050405020304" pitchFamily="18" charset="0"/>
                <a:cs typeface="Times New Roman" panose="02020603050405020304" pitchFamily="18" charset="0"/>
              </a:rPr>
              <a:t>Didier SPELLA - Dirigeant de MIRAT DI NERIDE - Expert en stratégie des entreprises et en cybercriminalité</a:t>
            </a:r>
          </a:p>
          <a:p>
            <a:pPr algn="just"/>
            <a:r>
              <a:rPr lang="fr-FR" dirty="0">
                <a:latin typeface="Times New Roman" panose="02020603050405020304" pitchFamily="18" charset="0"/>
                <a:cs typeface="Times New Roman" panose="02020603050405020304" pitchFamily="18" charset="0"/>
              </a:rPr>
              <a:t>Co-fondateur de CMCS (Charente-Maritime Cyber Sécurité) dont la deuxième édition en 2019 a réuni près de 450 participants et plus de 60 intervenants pendant 3 jours à La Rochelle.</a:t>
            </a:r>
          </a:p>
          <a:p>
            <a:pPr algn="just"/>
            <a:r>
              <a:rPr lang="fr-FR" dirty="0">
                <a:latin typeface="Times New Roman" panose="02020603050405020304" pitchFamily="18" charset="0"/>
                <a:cs typeface="Times New Roman" panose="02020603050405020304" pitchFamily="18" charset="0"/>
              </a:rPr>
              <a:t>Responsable Bureau CLUSIR - Nouvelle Aquitaine Ouest (La Rochelle – Niort – Cognac)</a:t>
            </a:r>
          </a:p>
          <a:p>
            <a:pPr algn="just"/>
            <a:r>
              <a:rPr lang="fr-FR" dirty="0">
                <a:latin typeface="Times New Roman" panose="02020603050405020304" pitchFamily="18" charset="0"/>
                <a:cs typeface="Times New Roman" panose="02020603050405020304" pitchFamily="18" charset="0"/>
              </a:rPr>
              <a:t>Ancien Officier Supérieur de l’Armée de l’Air, expert en réseau et continuité des Affaires dans une multinationale américaine, j’ai toujours été passionné par la problématique de la cyber sécurité et notamment le conflit qui peut exister entre le cybermonde et la sécurité. Comment pouvons-nous positionner l’être humain confronté au dilemme liberté-sécurité.</a:t>
            </a:r>
          </a:p>
        </p:txBody>
      </p:sp>
      <p:pic>
        <p:nvPicPr>
          <p:cNvPr id="8" name="Image 7">
            <a:extLst>
              <a:ext uri="{FF2B5EF4-FFF2-40B4-BE49-F238E27FC236}">
                <a16:creationId xmlns:a16="http://schemas.microsoft.com/office/drawing/2014/main" id="{57454899-DCC2-4221-8007-33D257A6C20D}"/>
              </a:ext>
            </a:extLst>
          </p:cNvPr>
          <p:cNvPicPr>
            <a:picLocks noChangeAspect="1"/>
          </p:cNvPicPr>
          <p:nvPr/>
        </p:nvPicPr>
        <p:blipFill>
          <a:blip r:embed="rId2"/>
          <a:stretch>
            <a:fillRect/>
          </a:stretch>
        </p:blipFill>
        <p:spPr>
          <a:xfrm>
            <a:off x="5967219" y="1368061"/>
            <a:ext cx="2627604" cy="3950550"/>
          </a:xfrm>
          <a:prstGeom prst="rect">
            <a:avLst/>
          </a:prstGeom>
        </p:spPr>
      </p:pic>
      <p:pic>
        <p:nvPicPr>
          <p:cNvPr id="14" name="Image 13">
            <a:extLst>
              <a:ext uri="{FF2B5EF4-FFF2-40B4-BE49-F238E27FC236}">
                <a16:creationId xmlns:a16="http://schemas.microsoft.com/office/drawing/2014/main" id="{36A7E4D7-750F-49EF-879C-8F06A44E81FE}"/>
              </a:ext>
            </a:extLst>
          </p:cNvPr>
          <p:cNvPicPr>
            <a:picLocks noChangeAspect="1"/>
          </p:cNvPicPr>
          <p:nvPr/>
        </p:nvPicPr>
        <p:blipFill>
          <a:blip r:embed="rId3"/>
          <a:stretch>
            <a:fillRect/>
          </a:stretch>
        </p:blipFill>
        <p:spPr>
          <a:xfrm>
            <a:off x="3611797" y="5286010"/>
            <a:ext cx="1920406" cy="1066892"/>
          </a:xfrm>
          <a:prstGeom prst="rect">
            <a:avLst/>
          </a:prstGeom>
        </p:spPr>
      </p:pic>
    </p:spTree>
    <p:extLst>
      <p:ext uri="{BB962C8B-B14F-4D97-AF65-F5344CB8AC3E}">
        <p14:creationId xmlns:p14="http://schemas.microsoft.com/office/powerpoint/2010/main" val="2542597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BB15D3-3A1B-44E8-9FB0-409AE6B8E1BF}"/>
              </a:ext>
            </a:extLst>
          </p:cNvPr>
          <p:cNvSpPr>
            <a:spLocks noGrp="1"/>
          </p:cNvSpPr>
          <p:nvPr>
            <p:ph type="ctrTitle"/>
          </p:nvPr>
        </p:nvSpPr>
        <p:spPr/>
        <p:txBody>
          <a:bodyPr/>
          <a:lstStyle/>
          <a:p>
            <a:r>
              <a:rPr lang="fr-FR" dirty="0"/>
              <a:t>Introduction au Management du Risque</a:t>
            </a:r>
            <a:endParaRPr lang="fr-FR" i="1" dirty="0"/>
          </a:p>
        </p:txBody>
      </p:sp>
    </p:spTree>
    <p:extLst>
      <p:ext uri="{BB962C8B-B14F-4D97-AF65-F5344CB8AC3E}">
        <p14:creationId xmlns:p14="http://schemas.microsoft.com/office/powerpoint/2010/main" val="3240522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6">
            <a:extLst>
              <a:ext uri="{FF2B5EF4-FFF2-40B4-BE49-F238E27FC236}">
                <a16:creationId xmlns:a16="http://schemas.microsoft.com/office/drawing/2014/main" id="{6DC6B0C1-913D-4E99-851F-D8E05FCBC6EA}"/>
              </a:ext>
            </a:extLst>
          </p:cNvPr>
          <p:cNvSpPr>
            <a:spLocks noGrp="1"/>
          </p:cNvSpPr>
          <p:nvPr>
            <p:ph idx="1"/>
          </p:nvPr>
        </p:nvSpPr>
        <p:spPr>
          <a:xfrm>
            <a:off x="395536" y="1052736"/>
            <a:ext cx="7210425" cy="5040312"/>
          </a:xfrm>
        </p:spPr>
        <p:txBody>
          <a:bodyPr/>
          <a:lstStyle/>
          <a:p>
            <a:pPr marL="0" indent="0">
              <a:buNone/>
            </a:pPr>
            <a:r>
              <a:rPr lang="fr-FR" sz="1600" dirty="0"/>
              <a:t>Modélisation de la Cyber Sécurité</a:t>
            </a:r>
          </a:p>
          <a:p>
            <a:pPr marL="0" indent="0">
              <a:buNone/>
            </a:pPr>
            <a:r>
              <a:rPr lang="fr-FR" sz="1600" b="0" dirty="0"/>
              <a:t>Les 4 paradigmes du Cyber Monde</a:t>
            </a:r>
          </a:p>
          <a:p>
            <a:pPr marL="0" indent="0">
              <a:buNone/>
            </a:pPr>
            <a:r>
              <a:rPr lang="fr-FR" sz="1600" b="0" dirty="0"/>
              <a:t>Les 3 enjeux de la Sécurité</a:t>
            </a:r>
          </a:p>
          <a:p>
            <a:pPr marL="0" indent="0">
              <a:buNone/>
            </a:pPr>
            <a:r>
              <a:rPr lang="fr-FR" sz="1600" b="0" dirty="0"/>
              <a:t>Les 2 oppositions</a:t>
            </a:r>
          </a:p>
          <a:p>
            <a:pPr marL="0" indent="0">
              <a:buNone/>
            </a:pPr>
            <a:r>
              <a:rPr lang="fr-FR" sz="1600" b="0" dirty="0"/>
              <a:t>Un modèle de gouvernance</a:t>
            </a:r>
          </a:p>
          <a:p>
            <a:pPr marL="0" indent="0">
              <a:buNone/>
            </a:pPr>
            <a:endParaRPr lang="fr-FR" sz="1600" b="0" dirty="0"/>
          </a:p>
          <a:p>
            <a:pPr marL="0" indent="0">
              <a:buNone/>
            </a:pPr>
            <a:r>
              <a:rPr lang="fr-FR" sz="1600" dirty="0"/>
              <a:t>Le Paysage Institutionnel</a:t>
            </a:r>
          </a:p>
          <a:p>
            <a:pPr marL="0" indent="0">
              <a:buNone/>
            </a:pPr>
            <a:r>
              <a:rPr lang="fr-FR" sz="1600" b="0" dirty="0"/>
              <a:t>ANSSI</a:t>
            </a:r>
          </a:p>
          <a:p>
            <a:pPr marL="0" indent="0">
              <a:buNone/>
            </a:pPr>
            <a:r>
              <a:rPr lang="fr-FR" sz="1600" b="0" dirty="0"/>
              <a:t>CNIL</a:t>
            </a:r>
          </a:p>
          <a:p>
            <a:pPr marL="0" indent="0">
              <a:buNone/>
            </a:pPr>
            <a:r>
              <a:rPr lang="fr-FR" sz="1600" b="0" dirty="0"/>
              <a:t>Les autres</a:t>
            </a:r>
          </a:p>
          <a:p>
            <a:pPr marL="0" indent="0">
              <a:buNone/>
            </a:pPr>
            <a:endParaRPr lang="fr-FR" sz="1600" b="0" dirty="0"/>
          </a:p>
          <a:p>
            <a:pPr marL="0" indent="0">
              <a:buNone/>
            </a:pPr>
            <a:r>
              <a:rPr lang="fr-FR" sz="1600" dirty="0"/>
              <a:t>La Cyber Sécurité Nouvel enjeu des Chefs d’Entreprise - Hygiène</a:t>
            </a:r>
          </a:p>
          <a:p>
            <a:pPr marL="0" indent="0">
              <a:buNone/>
            </a:pPr>
            <a:r>
              <a:rPr lang="fr-FR" sz="1600" b="0" dirty="0"/>
              <a:t>Connaitre le Système d’Information</a:t>
            </a:r>
          </a:p>
          <a:p>
            <a:pPr marL="0" indent="0">
              <a:buNone/>
            </a:pPr>
            <a:r>
              <a:rPr lang="fr-FR" sz="1600" b="0" dirty="0"/>
              <a:t>Maitriser le réseau</a:t>
            </a:r>
          </a:p>
          <a:p>
            <a:pPr marL="0" indent="0">
              <a:buNone/>
            </a:pPr>
            <a:r>
              <a:rPr lang="fr-FR" sz="1600" b="0" dirty="0"/>
              <a:t>Sécuriser les terminaux</a:t>
            </a:r>
          </a:p>
          <a:p>
            <a:pPr marL="0" indent="0">
              <a:buNone/>
            </a:pPr>
            <a:r>
              <a:rPr lang="fr-FR" sz="1600" b="0" dirty="0"/>
              <a:t>Gérer les utilisateurs</a:t>
            </a:r>
          </a:p>
          <a:p>
            <a:pPr marL="0" indent="0">
              <a:buNone/>
            </a:pPr>
            <a:r>
              <a:rPr lang="fr-FR" sz="1600" b="0" dirty="0"/>
              <a:t>Sécuriser physiquement</a:t>
            </a:r>
          </a:p>
          <a:p>
            <a:pPr marL="0" indent="0">
              <a:buNone/>
            </a:pPr>
            <a:r>
              <a:rPr lang="fr-FR" sz="1600" b="0" dirty="0"/>
              <a:t>Contrôler la sécurité du S.I.</a:t>
            </a:r>
          </a:p>
          <a:p>
            <a:pPr marL="0" indent="0">
              <a:buNone/>
            </a:pPr>
            <a:endParaRPr lang="fr-FR" sz="1600" b="0" dirty="0"/>
          </a:p>
        </p:txBody>
      </p:sp>
      <p:sp>
        <p:nvSpPr>
          <p:cNvPr id="3" name="Espace réservé du numéro de diapositive 2">
            <a:extLst>
              <a:ext uri="{FF2B5EF4-FFF2-40B4-BE49-F238E27FC236}">
                <a16:creationId xmlns:a16="http://schemas.microsoft.com/office/drawing/2014/main" id="{4E595B7C-1496-42BF-8EF9-3D3699F9E46E}"/>
              </a:ext>
            </a:extLst>
          </p:cNvPr>
          <p:cNvSpPr>
            <a:spLocks noGrp="1"/>
          </p:cNvSpPr>
          <p:nvPr>
            <p:ph type="sldNum" sz="quarter" idx="12"/>
          </p:nvPr>
        </p:nvSpPr>
        <p:spPr/>
        <p:txBody>
          <a:bodyPr/>
          <a:lstStyle/>
          <a:p>
            <a:fld id="{C7CABDCD-2784-4C31-B1F6-A6C20484192E}" type="slidenum">
              <a:rPr lang="fr-FR" smtClean="0"/>
              <a:pPr/>
              <a:t>4</a:t>
            </a:fld>
            <a:endParaRPr lang="fr-FR"/>
          </a:p>
        </p:txBody>
      </p:sp>
      <p:sp>
        <p:nvSpPr>
          <p:cNvPr id="6" name="Titre 5">
            <a:extLst>
              <a:ext uri="{FF2B5EF4-FFF2-40B4-BE49-F238E27FC236}">
                <a16:creationId xmlns:a16="http://schemas.microsoft.com/office/drawing/2014/main" id="{EC328F5A-36A8-475A-8965-9870FFE0AB7E}"/>
              </a:ext>
            </a:extLst>
          </p:cNvPr>
          <p:cNvSpPr>
            <a:spLocks noGrp="1"/>
          </p:cNvSpPr>
          <p:nvPr>
            <p:ph type="title"/>
          </p:nvPr>
        </p:nvSpPr>
        <p:spPr/>
        <p:txBody>
          <a:bodyPr/>
          <a:lstStyle/>
          <a:p>
            <a:r>
              <a:rPr lang="fr-FR" dirty="0"/>
              <a:t>Introduction au Management du risque (6h)</a:t>
            </a:r>
          </a:p>
        </p:txBody>
      </p:sp>
      <p:sp>
        <p:nvSpPr>
          <p:cNvPr id="5" name="Espace réservé de la date 4">
            <a:extLst>
              <a:ext uri="{FF2B5EF4-FFF2-40B4-BE49-F238E27FC236}">
                <a16:creationId xmlns:a16="http://schemas.microsoft.com/office/drawing/2014/main" id="{9ADBD285-6C04-46F4-9E84-2B24FEE6307F}"/>
              </a:ext>
            </a:extLst>
          </p:cNvPr>
          <p:cNvSpPr>
            <a:spLocks noGrp="1"/>
          </p:cNvSpPr>
          <p:nvPr>
            <p:ph type="dt" sz="half" idx="2"/>
          </p:nvPr>
        </p:nvSpPr>
        <p:spPr/>
        <p:txBody>
          <a:bodyPr/>
          <a:lstStyle/>
          <a:p>
            <a:fld id="{736F4E5A-6D05-4755-9996-51DB65CBD628}" type="datetime1">
              <a:rPr lang="fr-FR" smtClean="0"/>
              <a:t>20/07/2020</a:t>
            </a:fld>
            <a:endParaRPr lang="fr-FR"/>
          </a:p>
        </p:txBody>
      </p:sp>
    </p:spTree>
    <p:extLst>
      <p:ext uri="{BB962C8B-B14F-4D97-AF65-F5344CB8AC3E}">
        <p14:creationId xmlns:p14="http://schemas.microsoft.com/office/powerpoint/2010/main" val="2931056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6">
            <a:extLst>
              <a:ext uri="{FF2B5EF4-FFF2-40B4-BE49-F238E27FC236}">
                <a16:creationId xmlns:a16="http://schemas.microsoft.com/office/drawing/2014/main" id="{6DC6B0C1-913D-4E99-851F-D8E05FCBC6EA}"/>
              </a:ext>
            </a:extLst>
          </p:cNvPr>
          <p:cNvSpPr>
            <a:spLocks noGrp="1"/>
          </p:cNvSpPr>
          <p:nvPr>
            <p:ph idx="1"/>
          </p:nvPr>
        </p:nvSpPr>
        <p:spPr>
          <a:xfrm>
            <a:off x="395536" y="1052736"/>
            <a:ext cx="8568952" cy="5040312"/>
          </a:xfrm>
        </p:spPr>
        <p:txBody>
          <a:bodyPr/>
          <a:lstStyle/>
          <a:p>
            <a:pPr marL="0" indent="0">
              <a:buNone/>
            </a:pPr>
            <a:r>
              <a:rPr lang="fr-FR" sz="1400" dirty="0"/>
              <a:t>Les Normes 270XX</a:t>
            </a:r>
          </a:p>
          <a:p>
            <a:pPr marL="0" indent="0">
              <a:buNone/>
            </a:pPr>
            <a:r>
              <a:rPr lang="fr-FR" sz="1400" b="0" dirty="0"/>
              <a:t>L’ISO</a:t>
            </a:r>
          </a:p>
          <a:p>
            <a:pPr marL="0" indent="0">
              <a:buNone/>
            </a:pPr>
            <a:r>
              <a:rPr lang="fr-FR" sz="1400" b="0" dirty="0"/>
              <a:t>L’ISO 9001</a:t>
            </a:r>
          </a:p>
          <a:p>
            <a:pPr marL="0" indent="0">
              <a:buNone/>
            </a:pPr>
            <a:r>
              <a:rPr lang="fr-FR" sz="1400" b="0" dirty="0"/>
              <a:t>Une définition du SI</a:t>
            </a:r>
          </a:p>
          <a:p>
            <a:pPr marL="0" indent="0">
              <a:buNone/>
            </a:pPr>
            <a:r>
              <a:rPr lang="fr-FR" sz="1400" b="0" dirty="0"/>
              <a:t>La famille 270XX</a:t>
            </a:r>
          </a:p>
          <a:p>
            <a:pPr marL="0" indent="0">
              <a:buNone/>
            </a:pPr>
            <a:r>
              <a:rPr lang="fr-FR" sz="1400" b="0" dirty="0"/>
              <a:t>Contrôler la sécurité du S.I.</a:t>
            </a:r>
          </a:p>
          <a:p>
            <a:pPr marL="0" indent="0">
              <a:buNone/>
            </a:pPr>
            <a:endParaRPr lang="fr-FR" sz="1400" b="0" dirty="0"/>
          </a:p>
          <a:p>
            <a:pPr marL="0" indent="0">
              <a:buNone/>
            </a:pPr>
            <a:r>
              <a:rPr lang="fr-FR" sz="1400" dirty="0"/>
              <a:t>La Norme 27001-27002</a:t>
            </a:r>
          </a:p>
          <a:p>
            <a:pPr marL="0" indent="0">
              <a:buNone/>
            </a:pPr>
            <a:r>
              <a:rPr lang="fr-FR" sz="1400" b="0" dirty="0"/>
              <a:t>Préambule</a:t>
            </a:r>
          </a:p>
          <a:p>
            <a:pPr marL="0" indent="0">
              <a:buNone/>
            </a:pPr>
            <a:r>
              <a:rPr lang="fr-FR" sz="1400" b="0" dirty="0"/>
              <a:t>Les Sections</a:t>
            </a:r>
          </a:p>
          <a:p>
            <a:pPr marL="0" indent="0">
              <a:buNone/>
            </a:pPr>
            <a:r>
              <a:rPr lang="fr-FR" sz="1400" b="0" dirty="0"/>
              <a:t>Les Mesures (14)</a:t>
            </a:r>
          </a:p>
          <a:p>
            <a:pPr marL="0" indent="0">
              <a:buNone/>
            </a:pPr>
            <a:endParaRPr lang="fr-FR" sz="1400" b="0" dirty="0"/>
          </a:p>
          <a:p>
            <a:pPr marL="0" indent="0">
              <a:buNone/>
            </a:pPr>
            <a:r>
              <a:rPr lang="fr-FR" sz="1400" dirty="0"/>
              <a:t>La Norme 27005</a:t>
            </a:r>
          </a:p>
          <a:p>
            <a:pPr marL="0" indent="0">
              <a:buNone/>
            </a:pPr>
            <a:r>
              <a:rPr lang="fr-FR" sz="1400" b="0" dirty="0"/>
              <a:t>Préambule</a:t>
            </a:r>
          </a:p>
          <a:p>
            <a:pPr marL="0" indent="0">
              <a:buNone/>
            </a:pPr>
            <a:r>
              <a:rPr lang="fr-FR" sz="1400" b="0" dirty="0"/>
              <a:t>Structure, Contexte et Présentation générale</a:t>
            </a:r>
          </a:p>
          <a:p>
            <a:pPr marL="0" indent="0">
              <a:buNone/>
            </a:pPr>
            <a:r>
              <a:rPr lang="fr-FR" sz="1400" b="0" dirty="0"/>
              <a:t>Activités liées à la gestion des risques (7 à 12)</a:t>
            </a:r>
          </a:p>
          <a:p>
            <a:pPr marL="0" indent="0">
              <a:buNone/>
            </a:pPr>
            <a:r>
              <a:rPr lang="fr-FR" sz="1400" b="0" dirty="0"/>
              <a:t>Annexes</a:t>
            </a:r>
          </a:p>
          <a:p>
            <a:pPr marL="0" indent="0">
              <a:buNone/>
            </a:pPr>
            <a:endParaRPr lang="fr-FR" sz="1400" b="0" dirty="0"/>
          </a:p>
          <a:p>
            <a:pPr marL="0" indent="0">
              <a:buNone/>
            </a:pPr>
            <a:r>
              <a:rPr lang="fr-FR" sz="1400" dirty="0"/>
              <a:t>Présentation de la méthode </a:t>
            </a:r>
            <a:r>
              <a:rPr lang="fr-FR" sz="1400" dirty="0" err="1"/>
              <a:t>Ebios</a:t>
            </a:r>
            <a:r>
              <a:rPr lang="fr-FR" sz="1400"/>
              <a:t> Risk Manager</a:t>
            </a:r>
            <a:endParaRPr lang="fr-FR" sz="1400" dirty="0"/>
          </a:p>
          <a:p>
            <a:pPr marL="0" indent="0">
              <a:buNone/>
            </a:pPr>
            <a:br>
              <a:rPr lang="fr-FR" sz="1400" b="0" dirty="0"/>
            </a:br>
            <a:endParaRPr lang="fr-FR" sz="1400" b="0" dirty="0"/>
          </a:p>
          <a:p>
            <a:pPr marL="0" indent="0">
              <a:buNone/>
            </a:pPr>
            <a:endParaRPr lang="fr-FR" sz="1400" b="0" dirty="0"/>
          </a:p>
          <a:p>
            <a:pPr marL="0" indent="0">
              <a:buNone/>
            </a:pPr>
            <a:endParaRPr lang="fr-FR" sz="1400" b="0" dirty="0"/>
          </a:p>
          <a:p>
            <a:pPr marL="0" indent="0">
              <a:buNone/>
            </a:pPr>
            <a:endParaRPr lang="fr-FR" sz="1400" b="0" dirty="0"/>
          </a:p>
          <a:p>
            <a:pPr marL="0" indent="0">
              <a:buNone/>
            </a:pPr>
            <a:endParaRPr lang="fr-FR" sz="1400" dirty="0"/>
          </a:p>
          <a:p>
            <a:pPr marL="0" indent="0">
              <a:buNone/>
            </a:pPr>
            <a:endParaRPr lang="fr-FR" sz="1400" b="0" dirty="0"/>
          </a:p>
          <a:p>
            <a:pPr marL="0" indent="0">
              <a:buNone/>
            </a:pPr>
            <a:endParaRPr lang="fr-FR" sz="1400" b="0" dirty="0"/>
          </a:p>
        </p:txBody>
      </p:sp>
      <p:sp>
        <p:nvSpPr>
          <p:cNvPr id="3" name="Espace réservé du numéro de diapositive 2">
            <a:extLst>
              <a:ext uri="{FF2B5EF4-FFF2-40B4-BE49-F238E27FC236}">
                <a16:creationId xmlns:a16="http://schemas.microsoft.com/office/drawing/2014/main" id="{4E595B7C-1496-42BF-8EF9-3D3699F9E46E}"/>
              </a:ext>
            </a:extLst>
          </p:cNvPr>
          <p:cNvSpPr>
            <a:spLocks noGrp="1"/>
          </p:cNvSpPr>
          <p:nvPr>
            <p:ph type="sldNum" sz="quarter" idx="12"/>
          </p:nvPr>
        </p:nvSpPr>
        <p:spPr/>
        <p:txBody>
          <a:bodyPr/>
          <a:lstStyle/>
          <a:p>
            <a:fld id="{C7CABDCD-2784-4C31-B1F6-A6C20484192E}" type="slidenum">
              <a:rPr lang="fr-FR" smtClean="0"/>
              <a:pPr/>
              <a:t>5</a:t>
            </a:fld>
            <a:endParaRPr lang="fr-FR"/>
          </a:p>
        </p:txBody>
      </p:sp>
      <p:sp>
        <p:nvSpPr>
          <p:cNvPr id="6" name="Titre 5">
            <a:extLst>
              <a:ext uri="{FF2B5EF4-FFF2-40B4-BE49-F238E27FC236}">
                <a16:creationId xmlns:a16="http://schemas.microsoft.com/office/drawing/2014/main" id="{EC328F5A-36A8-475A-8965-9870FFE0AB7E}"/>
              </a:ext>
            </a:extLst>
          </p:cNvPr>
          <p:cNvSpPr>
            <a:spLocks noGrp="1"/>
          </p:cNvSpPr>
          <p:nvPr>
            <p:ph type="title"/>
          </p:nvPr>
        </p:nvSpPr>
        <p:spPr/>
        <p:txBody>
          <a:bodyPr/>
          <a:lstStyle/>
          <a:p>
            <a:r>
              <a:rPr lang="fr-FR" dirty="0"/>
              <a:t>Introduction au Management du risque (6h)</a:t>
            </a:r>
          </a:p>
        </p:txBody>
      </p:sp>
      <p:sp>
        <p:nvSpPr>
          <p:cNvPr id="5" name="Espace réservé de la date 4">
            <a:extLst>
              <a:ext uri="{FF2B5EF4-FFF2-40B4-BE49-F238E27FC236}">
                <a16:creationId xmlns:a16="http://schemas.microsoft.com/office/drawing/2014/main" id="{9ADBD285-6C04-46F4-9E84-2B24FEE6307F}"/>
              </a:ext>
            </a:extLst>
          </p:cNvPr>
          <p:cNvSpPr>
            <a:spLocks noGrp="1"/>
          </p:cNvSpPr>
          <p:nvPr>
            <p:ph type="dt" sz="half" idx="2"/>
          </p:nvPr>
        </p:nvSpPr>
        <p:spPr/>
        <p:txBody>
          <a:bodyPr/>
          <a:lstStyle/>
          <a:p>
            <a:fld id="{736F4E5A-6D05-4755-9996-51DB65CBD628}" type="datetime1">
              <a:rPr lang="fr-FR" smtClean="0"/>
              <a:t>20/07/2020</a:t>
            </a:fld>
            <a:endParaRPr lang="fr-FR"/>
          </a:p>
        </p:txBody>
      </p:sp>
    </p:spTree>
    <p:extLst>
      <p:ext uri="{BB962C8B-B14F-4D97-AF65-F5344CB8AC3E}">
        <p14:creationId xmlns:p14="http://schemas.microsoft.com/office/powerpoint/2010/main" val="1249096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1858" name="Picture 2" descr="C:\Users\Didier\AppData\Local\Microsoft\Windows\INetCache\IE\P7X1LDO4\reunion_cliente1[1].jpg">
            <a:extLst>
              <a:ext uri="{FF2B5EF4-FFF2-40B4-BE49-F238E27FC236}">
                <a16:creationId xmlns:a16="http://schemas.microsoft.com/office/drawing/2014/main" id="{65FACF82-212D-4164-AB90-E5DFAD23C5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8275" y="2636838"/>
            <a:ext cx="3465513" cy="230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FC2860A3-EF1D-4904-B1B8-60C29E732269}"/>
              </a:ext>
            </a:extLst>
          </p:cNvPr>
          <p:cNvSpPr/>
          <p:nvPr/>
        </p:nvSpPr>
        <p:spPr>
          <a:xfrm>
            <a:off x="2214138" y="4942700"/>
            <a:ext cx="3718774" cy="707886"/>
          </a:xfrm>
          <a:prstGeom prst="rect">
            <a:avLst/>
          </a:prstGeom>
          <a:noFill/>
        </p:spPr>
        <p:txBody>
          <a:bodyPr wrap="none">
            <a:spAutoFit/>
          </a:bodyPr>
          <a:lstStyle/>
          <a:p>
            <a:pPr algn="ctr" eaLnBrk="1" hangingPunct="1">
              <a:defRPr/>
            </a:pPr>
            <a:r>
              <a:rPr lang="en-US" sz="4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cs typeface="Times New Roman" pitchFamily="18" charset="0"/>
              </a:rPr>
              <a:t>Tour de Table…</a:t>
            </a:r>
            <a:endParaRPr lang="fr-FR" sz="4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charset="0"/>
              <a:cs typeface="Arial" charset="0"/>
            </a:endParaRPr>
          </a:p>
        </p:txBody>
      </p:sp>
      <p:sp>
        <p:nvSpPr>
          <p:cNvPr id="7" name="Bulle ronde 6">
            <a:extLst>
              <a:ext uri="{FF2B5EF4-FFF2-40B4-BE49-F238E27FC236}">
                <a16:creationId xmlns:a16="http://schemas.microsoft.com/office/drawing/2014/main" id="{78AF52A4-CF6A-4597-90B7-0B188ED4DC6E}"/>
              </a:ext>
            </a:extLst>
          </p:cNvPr>
          <p:cNvSpPr/>
          <p:nvPr/>
        </p:nvSpPr>
        <p:spPr>
          <a:xfrm>
            <a:off x="3195638" y="1720850"/>
            <a:ext cx="4176712" cy="1295400"/>
          </a:xfrm>
          <a:prstGeom prst="wedgeEllipseCallou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spcBef>
                <a:spcPct val="20000"/>
              </a:spcBef>
              <a:defRPr/>
            </a:pPr>
            <a:r>
              <a:rPr lang="en-US" b="1" dirty="0">
                <a:solidFill>
                  <a:srgbClr val="0070C0"/>
                </a:solidFill>
                <a:latin typeface="Times New Roman" pitchFamily="18" charset="0"/>
                <a:cs typeface="Times New Roman" pitchFamily="18" charset="0"/>
              </a:rPr>
              <a:t>Et </a:t>
            </a:r>
            <a:r>
              <a:rPr lang="en-US" b="1" dirty="0" err="1">
                <a:solidFill>
                  <a:srgbClr val="0070C0"/>
                </a:solidFill>
                <a:latin typeface="Times New Roman" pitchFamily="18" charset="0"/>
                <a:cs typeface="Times New Roman" pitchFamily="18" charset="0"/>
              </a:rPr>
              <a:t>voici</a:t>
            </a:r>
            <a:r>
              <a:rPr lang="en-US" b="1" dirty="0">
                <a:solidFill>
                  <a:srgbClr val="0070C0"/>
                </a:solidFill>
                <a:latin typeface="Times New Roman" pitchFamily="18" charset="0"/>
                <a:cs typeface="Times New Roman" pitchFamily="18" charset="0"/>
              </a:rPr>
              <a:t> </a:t>
            </a:r>
            <a:r>
              <a:rPr lang="en-US" b="1" dirty="0" err="1">
                <a:solidFill>
                  <a:srgbClr val="0070C0"/>
                </a:solidFill>
                <a:latin typeface="Times New Roman" pitchFamily="18" charset="0"/>
                <a:cs typeface="Times New Roman" pitchFamily="18" charset="0"/>
              </a:rPr>
              <a:t>ce</a:t>
            </a:r>
            <a:r>
              <a:rPr lang="en-US" b="1" dirty="0">
                <a:solidFill>
                  <a:srgbClr val="0070C0"/>
                </a:solidFill>
                <a:latin typeface="Times New Roman" pitchFamily="18" charset="0"/>
                <a:cs typeface="Times New Roman" pitchFamily="18" charset="0"/>
              </a:rPr>
              <a:t> </a:t>
            </a:r>
            <a:r>
              <a:rPr lang="en-US" b="1" dirty="0" err="1">
                <a:solidFill>
                  <a:srgbClr val="0070C0"/>
                </a:solidFill>
                <a:latin typeface="Times New Roman" pitchFamily="18" charset="0"/>
                <a:cs typeface="Times New Roman" pitchFamily="18" charset="0"/>
              </a:rPr>
              <a:t>que</a:t>
            </a:r>
            <a:r>
              <a:rPr lang="en-US" b="1" dirty="0">
                <a:solidFill>
                  <a:srgbClr val="0070C0"/>
                </a:solidFill>
                <a:latin typeface="Times New Roman" pitchFamily="18" charset="0"/>
                <a:cs typeface="Times New Roman" pitchFamily="18" charset="0"/>
              </a:rPr>
              <a:t> je </a:t>
            </a:r>
            <a:r>
              <a:rPr lang="en-US" b="1" dirty="0" err="1">
                <a:solidFill>
                  <a:srgbClr val="0070C0"/>
                </a:solidFill>
                <a:latin typeface="Times New Roman" pitchFamily="18" charset="0"/>
                <a:cs typeface="Times New Roman" pitchFamily="18" charset="0"/>
              </a:rPr>
              <a:t>veux</a:t>
            </a:r>
            <a:r>
              <a:rPr lang="en-US" b="1" dirty="0">
                <a:solidFill>
                  <a:srgbClr val="0070C0"/>
                </a:solidFill>
                <a:latin typeface="Times New Roman" pitchFamily="18" charset="0"/>
                <a:cs typeface="Times New Roman" pitchFamily="18" charset="0"/>
              </a:rPr>
              <a:t> dire à propos de </a:t>
            </a:r>
            <a:r>
              <a:rPr lang="en-US" b="1" dirty="0" err="1">
                <a:solidFill>
                  <a:srgbClr val="0070C0"/>
                </a:solidFill>
                <a:latin typeface="Times New Roman" pitchFamily="18" charset="0"/>
                <a:cs typeface="Times New Roman" pitchFamily="18" charset="0"/>
              </a:rPr>
              <a:t>cette</a:t>
            </a:r>
            <a:r>
              <a:rPr lang="en-US" b="1" dirty="0">
                <a:solidFill>
                  <a:srgbClr val="0070C0"/>
                </a:solidFill>
                <a:latin typeface="Times New Roman" pitchFamily="18" charset="0"/>
                <a:cs typeface="Times New Roman" pitchFamily="18" charset="0"/>
              </a:rPr>
              <a:t> </a:t>
            </a:r>
            <a:r>
              <a:rPr lang="en-US" b="1" dirty="0" err="1">
                <a:solidFill>
                  <a:srgbClr val="0070C0"/>
                </a:solidFill>
                <a:latin typeface="Times New Roman" pitchFamily="18" charset="0"/>
                <a:cs typeface="Times New Roman" pitchFamily="18" charset="0"/>
              </a:rPr>
              <a:t>réunion</a:t>
            </a:r>
            <a:r>
              <a:rPr lang="en-US" b="1" dirty="0">
                <a:solidFill>
                  <a:srgbClr val="0070C0"/>
                </a:solidFill>
                <a:latin typeface="Times New Roman" pitchFamily="18" charset="0"/>
                <a:cs typeface="Times New Roman" pitchFamily="18" charset="0"/>
              </a:rPr>
              <a:t>..</a:t>
            </a:r>
          </a:p>
          <a:p>
            <a:pPr algn="ctr" eaLnBrk="1" hangingPunct="1">
              <a:spcBef>
                <a:spcPct val="20000"/>
              </a:spcBef>
              <a:defRPr/>
            </a:pPr>
            <a:r>
              <a:rPr lang="en-US" b="1" dirty="0">
                <a:solidFill>
                  <a:srgbClr val="0070C0"/>
                </a:solidFill>
                <a:latin typeface="Times New Roman" pitchFamily="18" charset="0"/>
                <a:cs typeface="Times New Roman" pitchFamily="18" charset="0"/>
              </a:rPr>
              <a:t>Merci ...</a:t>
            </a:r>
          </a:p>
        </p:txBody>
      </p:sp>
      <p:sp>
        <p:nvSpPr>
          <p:cNvPr id="121861" name="Espace réservé de la date 1">
            <a:extLst>
              <a:ext uri="{FF2B5EF4-FFF2-40B4-BE49-F238E27FC236}">
                <a16:creationId xmlns:a16="http://schemas.microsoft.com/office/drawing/2014/main" id="{D8A583F7-A571-470A-840B-03DE1CDA118C}"/>
              </a:ext>
            </a:extLst>
          </p:cNvPr>
          <p:cNvSpPr>
            <a:spLocks noGrp="1" noChangeArrowheads="1"/>
          </p:cNvSpPr>
          <p:nvPr>
            <p:ph type="dt" sz="quarter" idx="10"/>
          </p:nvPr>
        </p:nvSpPr>
        <p:spPr bwMode="auto">
          <a:xfrm>
            <a:off x="371475" y="6232525"/>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fr-FR"/>
            </a:defPPr>
            <a:lvl1pPr algn="l" rtl="0" eaLnBrk="1" fontAlgn="base" hangingPunct="1">
              <a:spcBef>
                <a:spcPct val="0"/>
              </a:spcBef>
              <a:spcAft>
                <a:spcPct val="0"/>
              </a:spcAft>
              <a:defRPr sz="1200" kern="1200" smtClean="0">
                <a:solidFill>
                  <a:schemeClr val="tx1"/>
                </a:solidFill>
                <a:latin typeface="Calibri" pitchFamily="34" charset="0"/>
                <a:ea typeface="+mn-ea"/>
                <a:cs typeface="Arial"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A09F3726-25BC-4849-964F-67F4293A502C}" type="datetime4">
              <a:rPr lang="fr-FR" smtClean="0"/>
              <a:pPr>
                <a:defRPr/>
              </a:pPr>
              <a:t>20 juillet 2020</a:t>
            </a:fld>
            <a:endParaRPr lang="fr-FR" altLang="fr-FR">
              <a:latin typeface="Calibri" panose="020F0502020204030204" pitchFamily="34" charset="0"/>
            </a:endParaRPr>
          </a:p>
        </p:txBody>
      </p:sp>
      <p:sp>
        <p:nvSpPr>
          <p:cNvPr id="121862" name="Espace réservé du numéro de diapositive 2">
            <a:extLst>
              <a:ext uri="{FF2B5EF4-FFF2-40B4-BE49-F238E27FC236}">
                <a16:creationId xmlns:a16="http://schemas.microsoft.com/office/drawing/2014/main" id="{2C2A11FF-4B9A-46A2-A4C6-17C067C01BE3}"/>
              </a:ext>
            </a:extLst>
          </p:cNvPr>
          <p:cNvSpPr>
            <a:spLocks noGrp="1" noChangeArrowheads="1"/>
          </p:cNvSpPr>
          <p:nvPr>
            <p:ph type="sldNum" sz="quarter" idx="11"/>
          </p:nvPr>
        </p:nvSpPr>
        <p:spPr bwMode="auto">
          <a:xfrm>
            <a:off x="8035925" y="6218238"/>
            <a:ext cx="784225"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fr-FR"/>
            </a:defPPr>
            <a:lvl1pPr algn="l" rtl="0" eaLnBrk="1" fontAlgn="base" hangingPunct="1">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6FC33BF0-3296-47B9-BB33-D8A6B24A86E0}" type="slidenum">
              <a:rPr lang="fr-FR" smtClean="0"/>
              <a:pPr>
                <a:defRPr/>
              </a:pPr>
              <a:t>6</a:t>
            </a:fld>
            <a:endParaRPr lang="fr-FR" altLang="fr-FR"/>
          </a:p>
        </p:txBody>
      </p:sp>
      <p:sp>
        <p:nvSpPr>
          <p:cNvPr id="121863" name="Titre 7">
            <a:extLst>
              <a:ext uri="{FF2B5EF4-FFF2-40B4-BE49-F238E27FC236}">
                <a16:creationId xmlns:a16="http://schemas.microsoft.com/office/drawing/2014/main" id="{B5D35B23-863D-4B5E-A5A1-655B030F9605}"/>
              </a:ext>
            </a:extLst>
          </p:cNvPr>
          <p:cNvSpPr>
            <a:spLocks noGrp="1" noChangeArrowheads="1"/>
          </p:cNvSpPr>
          <p:nvPr>
            <p:ph type="title"/>
          </p:nvPr>
        </p:nvSpPr>
        <p:spPr>
          <a:xfrm>
            <a:off x="684213" y="625475"/>
            <a:ext cx="7488237" cy="474663"/>
          </a:xfrm>
        </p:spPr>
        <p:txBody>
          <a:bodyPr/>
          <a:lstStyle/>
          <a:p>
            <a:r>
              <a:rPr lang="en-US" altLang="fr-FR">
                <a:solidFill>
                  <a:srgbClr val="0070C0"/>
                </a:solidFill>
              </a:rPr>
              <a:t>Avant de Conclure, </a:t>
            </a:r>
            <a:endParaRPr lang="fr-FR" altLang="fr-F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3906" name="Image 5" descr="Mirat Di Neride - Logo final.png">
            <a:extLst>
              <a:ext uri="{FF2B5EF4-FFF2-40B4-BE49-F238E27FC236}">
                <a16:creationId xmlns:a16="http://schemas.microsoft.com/office/drawing/2014/main" id="{75E0A04D-6E06-4348-AE2B-00BAF5F99A80}"/>
              </a:ext>
            </a:extLst>
          </p:cNvPr>
          <p:cNvPicPr>
            <a:picLocks noChangeAspect="1" noChangeArrowheads="1"/>
          </p:cNvPicPr>
          <p:nvPr/>
        </p:nvPicPr>
        <p:blipFill>
          <a:blip r:embed="rId3">
            <a:lum bright="50000"/>
            <a:extLst>
              <a:ext uri="{28A0092B-C50C-407E-A947-70E740481C1C}">
                <a14:useLocalDpi xmlns:a14="http://schemas.microsoft.com/office/drawing/2010/main" val="0"/>
              </a:ext>
            </a:extLst>
          </a:blip>
          <a:srcRect/>
          <a:stretch>
            <a:fillRect/>
          </a:stretch>
        </p:blipFill>
        <p:spPr bwMode="auto">
          <a:xfrm>
            <a:off x="1193800" y="1050925"/>
            <a:ext cx="6153150" cy="580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07" name="Rectangle 2">
            <a:extLst>
              <a:ext uri="{FF2B5EF4-FFF2-40B4-BE49-F238E27FC236}">
                <a16:creationId xmlns:a16="http://schemas.microsoft.com/office/drawing/2014/main" id="{F5AD5573-BE03-4F14-BB6B-D12B41E5DF21}"/>
              </a:ext>
            </a:extLst>
          </p:cNvPr>
          <p:cNvSpPr>
            <a:spLocks noChangeArrowheads="1"/>
          </p:cNvSpPr>
          <p:nvPr/>
        </p:nvSpPr>
        <p:spPr bwMode="auto">
          <a:xfrm>
            <a:off x="395288" y="430213"/>
            <a:ext cx="80645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US" altLang="fr-FR" sz="3200">
              <a:solidFill>
                <a:srgbClr val="0070C0"/>
              </a:solidFill>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7B3C8201-E295-4FA4-9F08-DDFBB23795DC}"/>
              </a:ext>
            </a:extLst>
          </p:cNvPr>
          <p:cNvSpPr/>
          <p:nvPr/>
        </p:nvSpPr>
        <p:spPr>
          <a:xfrm rot="20914570">
            <a:off x="879422" y="2155914"/>
            <a:ext cx="6448438" cy="2862322"/>
          </a:xfrm>
          <a:prstGeom prst="rect">
            <a:avLst/>
          </a:prstGeom>
          <a:noFill/>
          <a:ln>
            <a:noFill/>
          </a:ln>
          <a:scene3d>
            <a:camera prst="orthographicFront"/>
            <a:lightRig rig="threePt" dir="t"/>
          </a:scene3d>
          <a:sp3d extrusionH="76200">
            <a:bevelT/>
            <a:extrusionClr>
              <a:srgbClr val="FF0000"/>
            </a:extrusionClr>
          </a:sp3d>
        </p:spPr>
        <p:txBody>
          <a:bodyPr>
            <a:spAutoFit/>
          </a:bodyPr>
          <a:lstStyle/>
          <a:p>
            <a:pPr algn="ctr" eaLnBrk="1" hangingPunct="1">
              <a:defRPr/>
            </a:pPr>
            <a:r>
              <a:rPr lang="fr-FR" sz="18000" b="1" dirty="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latin typeface="Times New Roman" pitchFamily="18" charset="0"/>
                <a:cs typeface="Times New Roman" pitchFamily="18" charset="0"/>
              </a:rPr>
              <a:t>AGIR</a:t>
            </a:r>
          </a:p>
        </p:txBody>
      </p:sp>
      <p:sp>
        <p:nvSpPr>
          <p:cNvPr id="123909" name="Espace réservé de la date 1">
            <a:extLst>
              <a:ext uri="{FF2B5EF4-FFF2-40B4-BE49-F238E27FC236}">
                <a16:creationId xmlns:a16="http://schemas.microsoft.com/office/drawing/2014/main" id="{6DE02AE7-4011-47B9-A8F6-151C4F4229C8}"/>
              </a:ext>
            </a:extLst>
          </p:cNvPr>
          <p:cNvSpPr>
            <a:spLocks noGrp="1" noChangeArrowheads="1"/>
          </p:cNvSpPr>
          <p:nvPr>
            <p:ph type="dt" sz="quarter" idx="10"/>
          </p:nvPr>
        </p:nvSpPr>
        <p:spPr bwMode="auto">
          <a:xfrm>
            <a:off x="371475" y="6232525"/>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fr-FR"/>
            </a:defPPr>
            <a:lvl1pPr algn="l" rtl="0" eaLnBrk="1" fontAlgn="base" hangingPunct="1">
              <a:spcBef>
                <a:spcPct val="0"/>
              </a:spcBef>
              <a:spcAft>
                <a:spcPct val="0"/>
              </a:spcAft>
              <a:defRPr sz="1200" kern="1200" smtClean="0">
                <a:solidFill>
                  <a:schemeClr val="tx1"/>
                </a:solidFill>
                <a:latin typeface="Calibri" pitchFamily="34" charset="0"/>
                <a:ea typeface="+mn-ea"/>
                <a:cs typeface="Arial"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A09F3726-25BC-4849-964F-67F4293A502C}" type="datetime4">
              <a:rPr lang="fr-FR" smtClean="0"/>
              <a:pPr>
                <a:defRPr/>
              </a:pPr>
              <a:t>20 juillet 2020</a:t>
            </a:fld>
            <a:endParaRPr lang="fr-FR" altLang="fr-FR">
              <a:latin typeface="Calibri" panose="020F0502020204030204" pitchFamily="34" charset="0"/>
            </a:endParaRPr>
          </a:p>
        </p:txBody>
      </p:sp>
      <p:sp>
        <p:nvSpPr>
          <p:cNvPr id="123910" name="Espace réservé du numéro de diapositive 2">
            <a:extLst>
              <a:ext uri="{FF2B5EF4-FFF2-40B4-BE49-F238E27FC236}">
                <a16:creationId xmlns:a16="http://schemas.microsoft.com/office/drawing/2014/main" id="{7D51E922-CD67-4C19-A370-D7A0907EEBA5}"/>
              </a:ext>
            </a:extLst>
          </p:cNvPr>
          <p:cNvSpPr>
            <a:spLocks noGrp="1" noChangeArrowheads="1"/>
          </p:cNvSpPr>
          <p:nvPr>
            <p:ph type="sldNum" sz="quarter" idx="11"/>
          </p:nvPr>
        </p:nvSpPr>
        <p:spPr bwMode="auto">
          <a:xfrm>
            <a:off x="8035925" y="6218238"/>
            <a:ext cx="784225"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fr-FR"/>
            </a:defPPr>
            <a:lvl1pPr algn="l" rtl="0" eaLnBrk="1" fontAlgn="base" hangingPunct="1">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6FC33BF0-3296-47B9-BB33-D8A6B24A86E0}" type="slidenum">
              <a:rPr lang="fr-FR" smtClean="0"/>
              <a:pPr>
                <a:defRPr/>
              </a:pPr>
              <a:t>7</a:t>
            </a:fld>
            <a:endParaRPr lang="fr-FR" altLang="fr-FR"/>
          </a:p>
        </p:txBody>
      </p:sp>
      <p:sp>
        <p:nvSpPr>
          <p:cNvPr id="123911" name="Titre 6">
            <a:extLst>
              <a:ext uri="{FF2B5EF4-FFF2-40B4-BE49-F238E27FC236}">
                <a16:creationId xmlns:a16="http://schemas.microsoft.com/office/drawing/2014/main" id="{5F424119-ACE5-410C-96C8-5CDCAB14BDB2}"/>
              </a:ext>
            </a:extLst>
          </p:cNvPr>
          <p:cNvSpPr>
            <a:spLocks noGrp="1" noChangeArrowheads="1"/>
          </p:cNvSpPr>
          <p:nvPr>
            <p:ph type="title"/>
          </p:nvPr>
        </p:nvSpPr>
        <p:spPr>
          <a:xfrm>
            <a:off x="684213" y="625475"/>
            <a:ext cx="7488237" cy="474663"/>
          </a:xfrm>
        </p:spPr>
        <p:txBody>
          <a:bodyPr/>
          <a:lstStyle/>
          <a:p>
            <a:r>
              <a:rPr lang="en-US" altLang="fr-FR">
                <a:solidFill>
                  <a:srgbClr val="0070C0"/>
                </a:solidFill>
              </a:rPr>
              <a:t>Il ne nous reste plus qu’à…</a:t>
            </a:r>
            <a:endParaRPr lang="fr-FR" altLang="fr-F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Titre 1">
            <a:extLst>
              <a:ext uri="{FF2B5EF4-FFF2-40B4-BE49-F238E27FC236}">
                <a16:creationId xmlns:a16="http://schemas.microsoft.com/office/drawing/2014/main" id="{8C9CA92D-6469-440B-8F76-9BC00EE5FF71}"/>
              </a:ext>
            </a:extLst>
          </p:cNvPr>
          <p:cNvSpPr>
            <a:spLocks noGrp="1" noChangeArrowheads="1"/>
          </p:cNvSpPr>
          <p:nvPr>
            <p:ph type="ctrTitle"/>
          </p:nvPr>
        </p:nvSpPr>
        <p:spPr>
          <a:xfrm>
            <a:off x="251520" y="5589240"/>
            <a:ext cx="5904656" cy="1008112"/>
          </a:xfrm>
        </p:spPr>
        <p:txBody>
          <a:bodyPr/>
          <a:lstStyle/>
          <a:p>
            <a:pPr algn="ctr"/>
            <a:r>
              <a:rPr lang="fr-FR" altLang="fr-FR" dirty="0"/>
              <a:t>Merci de votre attention</a:t>
            </a:r>
            <a:br>
              <a:rPr lang="fr-FR" altLang="fr-FR" sz="5400" dirty="0"/>
            </a:br>
            <a:endParaRPr lang="fr-FR" altLang="fr-FR" sz="5400" dirty="0"/>
          </a:p>
        </p:txBody>
      </p:sp>
    </p:spTree>
  </p:cSld>
  <p:clrMapOvr>
    <a:masterClrMapping/>
  </p:clrMapOvr>
</p:sld>
</file>

<file path=ppt/theme/theme1.xml><?xml version="1.0" encoding="utf-8"?>
<a:theme xmlns:a="http://schemas.openxmlformats.org/drawingml/2006/main" name="ppt_jaune_off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5_Thème Office">
      <a:majorFont>
        <a:latin typeface="Arial"/>
        <a:ea typeface=""/>
        <a:cs typeface="Arial"/>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ppt_jaune_offre</Template>
  <TotalTime>1614</TotalTime>
  <Words>321</Words>
  <Application>Microsoft Office PowerPoint</Application>
  <PresentationFormat>Affichage à l'écran (4:3)</PresentationFormat>
  <Paragraphs>72</Paragraphs>
  <Slides>8</Slides>
  <Notes>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vt:i4>
      </vt:variant>
    </vt:vector>
  </HeadingPairs>
  <TitlesOfParts>
    <vt:vector size="13" baseType="lpstr">
      <vt:lpstr>Arial</vt:lpstr>
      <vt:lpstr>Calibri</vt:lpstr>
      <vt:lpstr>Times New Roman</vt:lpstr>
      <vt:lpstr>Wingdings</vt:lpstr>
      <vt:lpstr>ppt_jaune_offre</vt:lpstr>
      <vt:lpstr>Nouvel enjeu des décideurs</vt:lpstr>
      <vt:lpstr>Votre Intervenant</vt:lpstr>
      <vt:lpstr>Introduction au Management du Risque</vt:lpstr>
      <vt:lpstr>Introduction au Management du risque (6h)</vt:lpstr>
      <vt:lpstr>Introduction au Management du risque (6h)</vt:lpstr>
      <vt:lpstr>Avant de Conclure, </vt:lpstr>
      <vt:lpstr>Il ne nous reste plus qu’à…</vt:lpstr>
      <vt:lpstr>Merci de votre attention </vt:lpstr>
    </vt:vector>
  </TitlesOfParts>
  <Company>CNFPT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LE BIHAN Isabelle</dc:creator>
  <cp:lastModifiedBy>Didier SPELLA</cp:lastModifiedBy>
  <cp:revision>216</cp:revision>
  <dcterms:created xsi:type="dcterms:W3CDTF">2013-09-09T09:17:34Z</dcterms:created>
  <dcterms:modified xsi:type="dcterms:W3CDTF">2020-07-20T13:10:26Z</dcterms:modified>
</cp:coreProperties>
</file>